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95" r:id="rId4"/>
    <p:sldMasterId id="2147483697" r:id="rId5"/>
    <p:sldMasterId id="2147483683" r:id="rId6"/>
  </p:sldMasterIdLst>
  <p:notesMasterIdLst>
    <p:notesMasterId r:id="rId15"/>
  </p:notesMasterIdLst>
  <p:handoutMasterIdLst>
    <p:handoutMasterId r:id="rId16"/>
  </p:handoutMasterIdLst>
  <p:sldIdLst>
    <p:sldId id="307" r:id="rId7"/>
    <p:sldId id="308" r:id="rId8"/>
    <p:sldId id="317" r:id="rId9"/>
    <p:sldId id="310" r:id="rId10"/>
    <p:sldId id="316" r:id="rId11"/>
    <p:sldId id="318" r:id="rId12"/>
    <p:sldId id="314" r:id="rId13"/>
    <p:sldId id="313" r:id="rId14"/>
  </p:sldIdLst>
  <p:sldSz cx="12192000" cy="6858000"/>
  <p:notesSz cx="6858000" cy="9144000"/>
  <p:embeddedFontLst>
    <p:embeddedFont>
      <p:font typeface="Roboto" panose="020B0604020202020204" charset="0"/>
      <p:regular r:id="rId17"/>
      <p:bold r:id="rId18"/>
      <p:italic r:id="rId19"/>
      <p:boldItalic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CC6A"/>
    <a:srgbClr val="54585A"/>
    <a:srgbClr val="FFCC00"/>
    <a:srgbClr val="004376"/>
    <a:srgbClr val="F9F6E5"/>
    <a:srgbClr val="FF640F"/>
    <a:srgbClr val="B3A369"/>
    <a:srgbClr val="6D6137"/>
    <a:srgbClr val="003057"/>
    <a:srgbClr val="D6DBD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5614F2-4920-B605-A023-6ACE44AADA4D}" v="922" dt="2024-11-01T03:07:44.709"/>
    <p1510:client id="{B196B525-A58F-E694-060B-F605D0180BBD}" v="144" dt="2024-10-31T16:52:08.401"/>
    <p1510:client id="{D253375A-AC0F-6B6F-AA59-0BC8FCB1A944}" v="4" dt="2024-11-01T03:10:54.9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font" Target="fonts/font2.fntdata"/><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1.fntdata"/><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on, Bokyoung" userId="S::bwon7@gatech.edu::8fe7bc68-965b-424b-a3f4-636e913214b8" providerId="AD" clId="Web-{5445B566-C4D0-BEF0-1E67-6DFE02BCCB4B}"/>
    <pc:docChg chg="modSld">
      <pc:chgData name="Won, Bokyoung" userId="S::bwon7@gatech.edu::8fe7bc68-965b-424b-a3f4-636e913214b8" providerId="AD" clId="Web-{5445B566-C4D0-BEF0-1E67-6DFE02BCCB4B}" dt="2024-09-27T02:29:23.747" v="48" actId="20577"/>
      <pc:docMkLst>
        <pc:docMk/>
      </pc:docMkLst>
      <pc:sldChg chg="modSp">
        <pc:chgData name="Won, Bokyoung" userId="S::bwon7@gatech.edu::8fe7bc68-965b-424b-a3f4-636e913214b8" providerId="AD" clId="Web-{5445B566-C4D0-BEF0-1E67-6DFE02BCCB4B}" dt="2024-09-27T02:29:23.747" v="48" actId="20577"/>
        <pc:sldMkLst>
          <pc:docMk/>
          <pc:sldMk cId="2883546806" sldId="311"/>
        </pc:sldMkLst>
      </pc:sldChg>
    </pc:docChg>
  </pc:docChgLst>
  <pc:docChgLst>
    <pc:chgData name="Wu, Sophia J" userId="S::swu405@gatech.edu::4450dd37-5553-4731-bf92-935a13edc35f" providerId="AD" clId="Web-{EC5276F7-2DEF-4A8F-8314-BD68A4AF9F93}"/>
    <pc:docChg chg="modSld">
      <pc:chgData name="Wu, Sophia J" userId="S::swu405@gatech.edu::4450dd37-5553-4731-bf92-935a13edc35f" providerId="AD" clId="Web-{EC5276F7-2DEF-4A8F-8314-BD68A4AF9F93}" dt="2024-09-27T04:59:54.189" v="3" actId="20577"/>
      <pc:docMkLst>
        <pc:docMk/>
      </pc:docMkLst>
      <pc:sldChg chg="modSp">
        <pc:chgData name="Wu, Sophia J" userId="S::swu405@gatech.edu::4450dd37-5553-4731-bf92-935a13edc35f" providerId="AD" clId="Web-{EC5276F7-2DEF-4A8F-8314-BD68A4AF9F93}" dt="2024-09-27T04:59:54.189" v="3" actId="20577"/>
        <pc:sldMkLst>
          <pc:docMk/>
          <pc:sldMk cId="2883546806" sldId="311"/>
        </pc:sldMkLst>
      </pc:sldChg>
    </pc:docChg>
  </pc:docChgLst>
  <pc:docChgLst>
    <pc:chgData name="Ren, Xiaobo" userId="S::xren86@gatech.edu::b8c808d8-fada-4832-93ca-cc676bcbb92f" providerId="AD" clId="Web-{C9EE89F4-8FFD-DA48-D4DF-A709577422A5}"/>
    <pc:docChg chg="addSld modSld">
      <pc:chgData name="Ren, Xiaobo" userId="S::xren86@gatech.edu::b8c808d8-fada-4832-93ca-cc676bcbb92f" providerId="AD" clId="Web-{C9EE89F4-8FFD-DA48-D4DF-A709577422A5}" dt="2024-09-27T04:33:25.062" v="401"/>
      <pc:docMkLst>
        <pc:docMk/>
      </pc:docMkLst>
      <pc:sldChg chg="modSp">
        <pc:chgData name="Ren, Xiaobo" userId="S::xren86@gatech.edu::b8c808d8-fada-4832-93ca-cc676bcbb92f" providerId="AD" clId="Web-{C9EE89F4-8FFD-DA48-D4DF-A709577422A5}" dt="2024-09-27T04:21:01.364" v="57" actId="20577"/>
        <pc:sldMkLst>
          <pc:docMk/>
          <pc:sldMk cId="2883546806" sldId="311"/>
        </pc:sldMkLst>
      </pc:sldChg>
      <pc:sldChg chg="addSp delSp modSp new">
        <pc:chgData name="Ren, Xiaobo" userId="S::xren86@gatech.edu::b8c808d8-fada-4832-93ca-cc676bcbb92f" providerId="AD" clId="Web-{C9EE89F4-8FFD-DA48-D4DF-A709577422A5}" dt="2024-09-27T04:33:25.062" v="401"/>
        <pc:sldMkLst>
          <pc:docMk/>
          <pc:sldMk cId="728463507" sldId="315"/>
        </pc:sldMkLst>
      </pc:sldChg>
    </pc:docChg>
  </pc:docChgLst>
  <pc:docChgLst>
    <pc:chgData name="Wu, Sophia J" userId="S::swu405@gatech.edu::4450dd37-5553-4731-bf92-935a13edc35f" providerId="AD" clId="Web-{6C936199-3F08-45D7-8EA8-823195FA4432}"/>
    <pc:docChg chg="addSld delSld modSld sldOrd">
      <pc:chgData name="Wu, Sophia J" userId="S::swu405@gatech.edu::4450dd37-5553-4731-bf92-935a13edc35f" providerId="AD" clId="Web-{6C936199-3F08-45D7-8EA8-823195FA4432}" dt="2024-09-24T00:53:19.469" v="443"/>
      <pc:docMkLst>
        <pc:docMk/>
      </pc:docMkLst>
      <pc:sldChg chg="del">
        <pc:chgData name="Wu, Sophia J" userId="S::swu405@gatech.edu::4450dd37-5553-4731-bf92-935a13edc35f" providerId="AD" clId="Web-{6C936199-3F08-45D7-8EA8-823195FA4432}" dt="2024-09-24T00:37:37.294" v="233"/>
        <pc:sldMkLst>
          <pc:docMk/>
          <pc:sldMk cId="2016116046" sldId="257"/>
        </pc:sldMkLst>
      </pc:sldChg>
      <pc:sldChg chg="del">
        <pc:chgData name="Wu, Sophia J" userId="S::swu405@gatech.edu::4450dd37-5553-4731-bf92-935a13edc35f" providerId="AD" clId="Web-{6C936199-3F08-45D7-8EA8-823195FA4432}" dt="2024-09-24T00:37:37.294" v="232"/>
        <pc:sldMkLst>
          <pc:docMk/>
          <pc:sldMk cId="4079203421" sldId="261"/>
        </pc:sldMkLst>
      </pc:sldChg>
      <pc:sldChg chg="del">
        <pc:chgData name="Wu, Sophia J" userId="S::swu405@gatech.edu::4450dd37-5553-4731-bf92-935a13edc35f" providerId="AD" clId="Web-{6C936199-3F08-45D7-8EA8-823195FA4432}" dt="2024-09-24T00:37:37.294" v="229"/>
        <pc:sldMkLst>
          <pc:docMk/>
          <pc:sldMk cId="3227164385" sldId="263"/>
        </pc:sldMkLst>
      </pc:sldChg>
      <pc:sldChg chg="del">
        <pc:chgData name="Wu, Sophia J" userId="S::swu405@gatech.edu::4450dd37-5553-4731-bf92-935a13edc35f" providerId="AD" clId="Web-{6C936199-3F08-45D7-8EA8-823195FA4432}" dt="2024-09-24T00:37:37.294" v="228"/>
        <pc:sldMkLst>
          <pc:docMk/>
          <pc:sldMk cId="4130020250" sldId="264"/>
        </pc:sldMkLst>
      </pc:sldChg>
      <pc:sldChg chg="del">
        <pc:chgData name="Wu, Sophia J" userId="S::swu405@gatech.edu::4450dd37-5553-4731-bf92-935a13edc35f" providerId="AD" clId="Web-{6C936199-3F08-45D7-8EA8-823195FA4432}" dt="2024-09-24T00:37:37.294" v="227"/>
        <pc:sldMkLst>
          <pc:docMk/>
          <pc:sldMk cId="1987823171" sldId="265"/>
        </pc:sldMkLst>
      </pc:sldChg>
      <pc:sldChg chg="del">
        <pc:chgData name="Wu, Sophia J" userId="S::swu405@gatech.edu::4450dd37-5553-4731-bf92-935a13edc35f" providerId="AD" clId="Web-{6C936199-3F08-45D7-8EA8-823195FA4432}" dt="2024-09-24T00:37:37.279" v="226"/>
        <pc:sldMkLst>
          <pc:docMk/>
          <pc:sldMk cId="554172484" sldId="266"/>
        </pc:sldMkLst>
      </pc:sldChg>
      <pc:sldChg chg="del">
        <pc:chgData name="Wu, Sophia J" userId="S::swu405@gatech.edu::4450dd37-5553-4731-bf92-935a13edc35f" providerId="AD" clId="Web-{6C936199-3F08-45D7-8EA8-823195FA4432}" dt="2024-09-24T00:37:37.279" v="225"/>
        <pc:sldMkLst>
          <pc:docMk/>
          <pc:sldMk cId="4016766395" sldId="267"/>
        </pc:sldMkLst>
      </pc:sldChg>
      <pc:sldChg chg="del">
        <pc:chgData name="Wu, Sophia J" userId="S::swu405@gatech.edu::4450dd37-5553-4731-bf92-935a13edc35f" providerId="AD" clId="Web-{6C936199-3F08-45D7-8EA8-823195FA4432}" dt="2024-09-24T00:37:37.279" v="222"/>
        <pc:sldMkLst>
          <pc:docMk/>
          <pc:sldMk cId="1827881536" sldId="268"/>
        </pc:sldMkLst>
      </pc:sldChg>
      <pc:sldChg chg="del">
        <pc:chgData name="Wu, Sophia J" userId="S::swu405@gatech.edu::4450dd37-5553-4731-bf92-935a13edc35f" providerId="AD" clId="Web-{6C936199-3F08-45D7-8EA8-823195FA4432}" dt="2024-09-24T00:37:37.279" v="224"/>
        <pc:sldMkLst>
          <pc:docMk/>
          <pc:sldMk cId="1861035575" sldId="269"/>
        </pc:sldMkLst>
      </pc:sldChg>
      <pc:sldChg chg="del">
        <pc:chgData name="Wu, Sophia J" userId="S::swu405@gatech.edu::4450dd37-5553-4731-bf92-935a13edc35f" providerId="AD" clId="Web-{6C936199-3F08-45D7-8EA8-823195FA4432}" dt="2024-09-24T00:37:37.248" v="221"/>
        <pc:sldMkLst>
          <pc:docMk/>
          <pc:sldMk cId="649257647" sldId="272"/>
        </pc:sldMkLst>
      </pc:sldChg>
      <pc:sldChg chg="del">
        <pc:chgData name="Wu, Sophia J" userId="S::swu405@gatech.edu::4450dd37-5553-4731-bf92-935a13edc35f" providerId="AD" clId="Web-{6C936199-3F08-45D7-8EA8-823195FA4432}" dt="2024-09-24T00:37:37.310" v="236"/>
        <pc:sldMkLst>
          <pc:docMk/>
          <pc:sldMk cId="2724052884" sldId="279"/>
        </pc:sldMkLst>
      </pc:sldChg>
      <pc:sldChg chg="addSp modSp">
        <pc:chgData name="Wu, Sophia J" userId="S::swu405@gatech.edu::4450dd37-5553-4731-bf92-935a13edc35f" providerId="AD" clId="Web-{6C936199-3F08-45D7-8EA8-823195FA4432}" dt="2024-09-24T00:51:12.511" v="412" actId="1076"/>
        <pc:sldMkLst>
          <pc:docMk/>
          <pc:sldMk cId="820753421" sldId="280"/>
        </pc:sldMkLst>
      </pc:sldChg>
      <pc:sldChg chg="del">
        <pc:chgData name="Wu, Sophia J" userId="S::swu405@gatech.edu::4450dd37-5553-4731-bf92-935a13edc35f" providerId="AD" clId="Web-{6C936199-3F08-45D7-8EA8-823195FA4432}" dt="2024-09-24T00:37:37.294" v="231"/>
        <pc:sldMkLst>
          <pc:docMk/>
          <pc:sldMk cId="1772000863" sldId="293"/>
        </pc:sldMkLst>
      </pc:sldChg>
      <pc:sldChg chg="del">
        <pc:chgData name="Wu, Sophia J" userId="S::swu405@gatech.edu::4450dd37-5553-4731-bf92-935a13edc35f" providerId="AD" clId="Web-{6C936199-3F08-45D7-8EA8-823195FA4432}" dt="2024-09-24T00:30:05.859" v="40"/>
        <pc:sldMkLst>
          <pc:docMk/>
          <pc:sldMk cId="136525537" sldId="296"/>
        </pc:sldMkLst>
      </pc:sldChg>
      <pc:sldChg chg="del">
        <pc:chgData name="Wu, Sophia J" userId="S::swu405@gatech.edu::4450dd37-5553-4731-bf92-935a13edc35f" providerId="AD" clId="Web-{6C936199-3F08-45D7-8EA8-823195FA4432}" dt="2024-09-24T00:37:37.294" v="230"/>
        <pc:sldMkLst>
          <pc:docMk/>
          <pc:sldMk cId="2178263415" sldId="297"/>
        </pc:sldMkLst>
      </pc:sldChg>
      <pc:sldChg chg="del">
        <pc:chgData name="Wu, Sophia J" userId="S::swu405@gatech.edu::4450dd37-5553-4731-bf92-935a13edc35f" providerId="AD" clId="Web-{6C936199-3F08-45D7-8EA8-823195FA4432}" dt="2024-09-24T00:37:37.279" v="223"/>
        <pc:sldMkLst>
          <pc:docMk/>
          <pc:sldMk cId="1094812159" sldId="298"/>
        </pc:sldMkLst>
      </pc:sldChg>
      <pc:sldChg chg="del">
        <pc:chgData name="Wu, Sophia J" userId="S::swu405@gatech.edu::4450dd37-5553-4731-bf92-935a13edc35f" providerId="AD" clId="Web-{6C936199-3F08-45D7-8EA8-823195FA4432}" dt="2024-09-24T00:37:37.310" v="234"/>
        <pc:sldMkLst>
          <pc:docMk/>
          <pc:sldMk cId="2128202512" sldId="299"/>
        </pc:sldMkLst>
      </pc:sldChg>
      <pc:sldChg chg="del">
        <pc:chgData name="Wu, Sophia J" userId="S::swu405@gatech.edu::4450dd37-5553-4731-bf92-935a13edc35f" providerId="AD" clId="Web-{6C936199-3F08-45D7-8EA8-823195FA4432}" dt="2024-09-24T00:36:53.920" v="190"/>
        <pc:sldMkLst>
          <pc:docMk/>
          <pc:sldMk cId="2544581550" sldId="302"/>
        </pc:sldMkLst>
      </pc:sldChg>
      <pc:sldChg chg="del">
        <pc:chgData name="Wu, Sophia J" userId="S::swu405@gatech.edu::4450dd37-5553-4731-bf92-935a13edc35f" providerId="AD" clId="Web-{6C936199-3F08-45D7-8EA8-823195FA4432}" dt="2024-09-24T00:37:37.310" v="235"/>
        <pc:sldMkLst>
          <pc:docMk/>
          <pc:sldMk cId="603904239" sldId="303"/>
        </pc:sldMkLst>
      </pc:sldChg>
      <pc:sldChg chg="del">
        <pc:chgData name="Wu, Sophia J" userId="S::swu405@gatech.edu::4450dd37-5553-4731-bf92-935a13edc35f" providerId="AD" clId="Web-{6C936199-3F08-45D7-8EA8-823195FA4432}" dt="2024-09-24T00:30:05.859" v="41"/>
        <pc:sldMkLst>
          <pc:docMk/>
          <pc:sldMk cId="2110365467" sldId="305"/>
        </pc:sldMkLst>
      </pc:sldChg>
      <pc:sldChg chg="del">
        <pc:chgData name="Wu, Sophia J" userId="S::swu405@gatech.edu::4450dd37-5553-4731-bf92-935a13edc35f" providerId="AD" clId="Web-{6C936199-3F08-45D7-8EA8-823195FA4432}" dt="2024-09-24T00:30:05.859" v="42"/>
        <pc:sldMkLst>
          <pc:docMk/>
          <pc:sldMk cId="3824870717" sldId="306"/>
        </pc:sldMkLst>
      </pc:sldChg>
      <pc:sldChg chg="modSp">
        <pc:chgData name="Wu, Sophia J" userId="S::swu405@gatech.edu::4450dd37-5553-4731-bf92-935a13edc35f" providerId="AD" clId="Web-{6C936199-3F08-45D7-8EA8-823195FA4432}" dt="2024-09-24T00:30:02.937" v="39" actId="20577"/>
        <pc:sldMkLst>
          <pc:docMk/>
          <pc:sldMk cId="3862558325" sldId="307"/>
        </pc:sldMkLst>
        <pc:spChg chg="mod">
          <ac:chgData name="Wu, Sophia J" userId="S::swu405@gatech.edu::4450dd37-5553-4731-bf92-935a13edc35f" providerId="AD" clId="Web-{6C936199-3F08-45D7-8EA8-823195FA4432}" dt="2024-09-24T00:29:41.515" v="25" actId="20577"/>
          <ac:spMkLst>
            <pc:docMk/>
            <pc:sldMk cId="3862558325" sldId="307"/>
            <ac:spMk id="2" creationId="{AC5FACC4-8BA4-D145-6D28-7181D4BBF84B}"/>
          </ac:spMkLst>
        </pc:spChg>
        <pc:spChg chg="mod">
          <ac:chgData name="Wu, Sophia J" userId="S::swu405@gatech.edu::4450dd37-5553-4731-bf92-935a13edc35f" providerId="AD" clId="Web-{6C936199-3F08-45D7-8EA8-823195FA4432}" dt="2024-09-24T00:30:02.937" v="39" actId="20577"/>
          <ac:spMkLst>
            <pc:docMk/>
            <pc:sldMk cId="3862558325" sldId="307"/>
            <ac:spMk id="3" creationId="{C0E02467-1D6D-30DE-402A-35783DB9D563}"/>
          </ac:spMkLst>
        </pc:spChg>
      </pc:sldChg>
      <pc:sldChg chg="modSp add ord replId">
        <pc:chgData name="Wu, Sophia J" userId="S::swu405@gatech.edu::4450dd37-5553-4731-bf92-935a13edc35f" providerId="AD" clId="Web-{6C936199-3F08-45D7-8EA8-823195FA4432}" dt="2024-09-24T00:32:39.233" v="101" actId="20577"/>
        <pc:sldMkLst>
          <pc:docMk/>
          <pc:sldMk cId="41407611" sldId="308"/>
        </pc:sldMkLst>
        <pc:spChg chg="mod">
          <ac:chgData name="Wu, Sophia J" userId="S::swu405@gatech.edu::4450dd37-5553-4731-bf92-935a13edc35f" providerId="AD" clId="Web-{6C936199-3F08-45D7-8EA8-823195FA4432}" dt="2024-09-24T00:32:39.233" v="101" actId="20577"/>
          <ac:spMkLst>
            <pc:docMk/>
            <pc:sldMk cId="41407611" sldId="308"/>
            <ac:spMk id="2" creationId="{C3B86D15-F767-04EA-6B75-7E3D3D3BDC20}"/>
          </ac:spMkLst>
        </pc:spChg>
        <pc:spChg chg="mod">
          <ac:chgData name="Wu, Sophia J" userId="S::swu405@gatech.edu::4450dd37-5553-4731-bf92-935a13edc35f" providerId="AD" clId="Web-{6C936199-3F08-45D7-8EA8-823195FA4432}" dt="2024-09-24T00:30:19.703" v="49" actId="20577"/>
          <ac:spMkLst>
            <pc:docMk/>
            <pc:sldMk cId="41407611" sldId="308"/>
            <ac:spMk id="3" creationId="{B9440CB7-1E29-9893-FCEB-9947FCBE1484}"/>
          </ac:spMkLst>
        </pc:spChg>
      </pc:sldChg>
      <pc:sldChg chg="addSp modSp add ord replId">
        <pc:chgData name="Wu, Sophia J" userId="S::swu405@gatech.edu::4450dd37-5553-4731-bf92-935a13edc35f" providerId="AD" clId="Web-{6C936199-3F08-45D7-8EA8-823195FA4432}" dt="2024-09-24T00:34:43.608" v="146" actId="1076"/>
        <pc:sldMkLst>
          <pc:docMk/>
          <pc:sldMk cId="3425093463" sldId="309"/>
        </pc:sldMkLst>
      </pc:sldChg>
      <pc:sldChg chg="modSp add ord replId">
        <pc:chgData name="Wu, Sophia J" userId="S::swu405@gatech.edu::4450dd37-5553-4731-bf92-935a13edc35f" providerId="AD" clId="Web-{6C936199-3F08-45D7-8EA8-823195FA4432}" dt="2024-09-24T00:36:14.904" v="171" actId="20577"/>
        <pc:sldMkLst>
          <pc:docMk/>
          <pc:sldMk cId="2100139463" sldId="310"/>
        </pc:sldMkLst>
        <pc:spChg chg="mod">
          <ac:chgData name="Wu, Sophia J" userId="S::swu405@gatech.edu::4450dd37-5553-4731-bf92-935a13edc35f" providerId="AD" clId="Web-{6C936199-3F08-45D7-8EA8-823195FA4432}" dt="2024-09-24T00:36:14.904" v="171" actId="20577"/>
          <ac:spMkLst>
            <pc:docMk/>
            <pc:sldMk cId="2100139463" sldId="310"/>
            <ac:spMk id="2" creationId="{C3B86D15-F767-04EA-6B75-7E3D3D3BDC20}"/>
          </ac:spMkLst>
        </pc:spChg>
        <pc:spChg chg="mod">
          <ac:chgData name="Wu, Sophia J" userId="S::swu405@gatech.edu::4450dd37-5553-4731-bf92-935a13edc35f" providerId="AD" clId="Web-{6C936199-3F08-45D7-8EA8-823195FA4432}" dt="2024-09-24T00:36:08.685" v="160" actId="20577"/>
          <ac:spMkLst>
            <pc:docMk/>
            <pc:sldMk cId="2100139463" sldId="310"/>
            <ac:spMk id="3" creationId="{B9440CB7-1E29-9893-FCEB-9947FCBE1484}"/>
          </ac:spMkLst>
        </pc:spChg>
      </pc:sldChg>
      <pc:sldChg chg="modSp add ord replId">
        <pc:chgData name="Wu, Sophia J" userId="S::swu405@gatech.edu::4450dd37-5553-4731-bf92-935a13edc35f" providerId="AD" clId="Web-{6C936199-3F08-45D7-8EA8-823195FA4432}" dt="2024-09-24T00:47:34.949" v="376" actId="20577"/>
        <pc:sldMkLst>
          <pc:docMk/>
          <pc:sldMk cId="2883546806" sldId="311"/>
        </pc:sldMkLst>
      </pc:sldChg>
      <pc:sldChg chg="modSp add ord replId">
        <pc:chgData name="Wu, Sophia J" userId="S::swu405@gatech.edu::4450dd37-5553-4731-bf92-935a13edc35f" providerId="AD" clId="Web-{6C936199-3F08-45D7-8EA8-823195FA4432}" dt="2024-09-24T00:37:21.670" v="209" actId="20577"/>
        <pc:sldMkLst>
          <pc:docMk/>
          <pc:sldMk cId="3596040996" sldId="312"/>
        </pc:sldMkLst>
      </pc:sldChg>
      <pc:sldChg chg="addSp delSp modSp add replId">
        <pc:chgData name="Wu, Sophia J" userId="S::swu405@gatech.edu::4450dd37-5553-4731-bf92-935a13edc35f" providerId="AD" clId="Web-{6C936199-3F08-45D7-8EA8-823195FA4432}" dt="2024-09-24T00:53:19.469" v="443"/>
        <pc:sldMkLst>
          <pc:docMk/>
          <pc:sldMk cId="3151777847" sldId="313"/>
        </pc:sldMkLst>
        <pc:spChg chg="mod">
          <ac:chgData name="Wu, Sophia J" userId="S::swu405@gatech.edu::4450dd37-5553-4731-bf92-935a13edc35f" providerId="AD" clId="Web-{6C936199-3F08-45D7-8EA8-823195FA4432}" dt="2024-09-24T00:49:33.215" v="407" actId="20577"/>
          <ac:spMkLst>
            <pc:docMk/>
            <pc:sldMk cId="3151777847" sldId="313"/>
            <ac:spMk id="3" creationId="{B9440CB7-1E29-9893-FCEB-9947FCBE1484}"/>
          </ac:spMkLst>
        </pc:spChg>
        <pc:spChg chg="add mod">
          <ac:chgData name="Wu, Sophia J" userId="S::swu405@gatech.edu::4450dd37-5553-4731-bf92-935a13edc35f" providerId="AD" clId="Web-{6C936199-3F08-45D7-8EA8-823195FA4432}" dt="2024-09-24T00:52:29.782" v="438" actId="20577"/>
          <ac:spMkLst>
            <pc:docMk/>
            <pc:sldMk cId="3151777847" sldId="313"/>
            <ac:spMk id="6" creationId="{4483EC62-4EFF-5C4E-D89A-3C26CCB6CEA0}"/>
          </ac:spMkLst>
        </pc:spChg>
        <pc:picChg chg="add mod">
          <ac:chgData name="Wu, Sophia J" userId="S::swu405@gatech.edu::4450dd37-5553-4731-bf92-935a13edc35f" providerId="AD" clId="Web-{6C936199-3F08-45D7-8EA8-823195FA4432}" dt="2024-09-24T00:53:17.688" v="442" actId="1076"/>
          <ac:picMkLst>
            <pc:docMk/>
            <pc:sldMk cId="3151777847" sldId="313"/>
            <ac:picMk id="8" creationId="{90DF3BD8-231B-FEE8-F3DC-E0EFDA208583}"/>
          </ac:picMkLst>
        </pc:picChg>
      </pc:sldChg>
      <pc:sldChg chg="add del replId">
        <pc:chgData name="Wu, Sophia J" userId="S::swu405@gatech.edu::4450dd37-5553-4731-bf92-935a13edc35f" providerId="AD" clId="Web-{6C936199-3F08-45D7-8EA8-823195FA4432}" dt="2024-09-24T00:52:25.032" v="430"/>
        <pc:sldMkLst>
          <pc:docMk/>
          <pc:sldMk cId="1323276284" sldId="314"/>
        </pc:sldMkLst>
      </pc:sldChg>
      <pc:sldChg chg="add del replId">
        <pc:chgData name="Wu, Sophia J" userId="S::swu405@gatech.edu::4450dd37-5553-4731-bf92-935a13edc35f" providerId="AD" clId="Web-{6C936199-3F08-45D7-8EA8-823195FA4432}" dt="2024-09-24T00:52:35.173" v="440"/>
        <pc:sldMkLst>
          <pc:docMk/>
          <pc:sldMk cId="2202698541" sldId="314"/>
        </pc:sldMkLst>
      </pc:sldChg>
    </pc:docChg>
  </pc:docChgLst>
  <pc:docChgLst>
    <pc:chgData name="Wu, Sophia J" userId="S::swu405@gatech.edu::4450dd37-5553-4731-bf92-935a13edc35f" providerId="AD" clId="Web-{43FB9ECD-29FE-4C60-BBF0-FA39ABF2428D}"/>
    <pc:docChg chg="addSld modSld">
      <pc:chgData name="Wu, Sophia J" userId="S::swu405@gatech.edu::4450dd37-5553-4731-bf92-935a13edc35f" providerId="AD" clId="Web-{43FB9ECD-29FE-4C60-BBF0-FA39ABF2428D}" dt="2024-09-26T21:00:15.149" v="10" actId="20577"/>
      <pc:docMkLst>
        <pc:docMk/>
      </pc:docMkLst>
      <pc:sldChg chg="modSp">
        <pc:chgData name="Wu, Sophia J" userId="S::swu405@gatech.edu::4450dd37-5553-4731-bf92-935a13edc35f" providerId="AD" clId="Web-{43FB9ECD-29FE-4C60-BBF0-FA39ABF2428D}" dt="2024-09-26T21:00:05.352" v="3" actId="20577"/>
        <pc:sldMkLst>
          <pc:docMk/>
          <pc:sldMk cId="2883546806" sldId="311"/>
        </pc:sldMkLst>
      </pc:sldChg>
      <pc:sldChg chg="modSp add replId">
        <pc:chgData name="Wu, Sophia J" userId="S::swu405@gatech.edu::4450dd37-5553-4731-bf92-935a13edc35f" providerId="AD" clId="Web-{43FB9ECD-29FE-4C60-BBF0-FA39ABF2428D}" dt="2024-09-26T21:00:15.149" v="10" actId="20577"/>
        <pc:sldMkLst>
          <pc:docMk/>
          <pc:sldMk cId="2557325633" sldId="314"/>
        </pc:sldMkLst>
      </pc:sldChg>
    </pc:docChg>
  </pc:docChgLst>
  <pc:docChgLst>
    <pc:chgData name="Pace, Brock J" userId="S::bpace33@gatech.edu::61e2dc3b-329b-4696-9b9f-720e9de8b08d" providerId="AD" clId="Web-{B196B525-A58F-E694-060B-F605D0180BBD}"/>
    <pc:docChg chg="modSld">
      <pc:chgData name="Pace, Brock J" userId="S::bpace33@gatech.edu::61e2dc3b-329b-4696-9b9f-720e9de8b08d" providerId="AD" clId="Web-{B196B525-A58F-E694-060B-F605D0180BBD}" dt="2024-10-31T16:52:03.588" v="138" actId="20577"/>
      <pc:docMkLst>
        <pc:docMk/>
      </pc:docMkLst>
      <pc:sldChg chg="modSp">
        <pc:chgData name="Pace, Brock J" userId="S::bpace33@gatech.edu::61e2dc3b-329b-4696-9b9f-720e9de8b08d" providerId="AD" clId="Web-{B196B525-A58F-E694-060B-F605D0180BBD}" dt="2024-10-31T16:52:03.588" v="138" actId="20577"/>
        <pc:sldMkLst>
          <pc:docMk/>
          <pc:sldMk cId="4146949462" sldId="314"/>
        </pc:sldMkLst>
        <pc:spChg chg="mod">
          <ac:chgData name="Pace, Brock J" userId="S::bpace33@gatech.edu::61e2dc3b-329b-4696-9b9f-720e9de8b08d" providerId="AD" clId="Web-{B196B525-A58F-E694-060B-F605D0180BBD}" dt="2024-10-31T16:52:03.588" v="138" actId="20577"/>
          <ac:spMkLst>
            <pc:docMk/>
            <pc:sldMk cId="4146949462" sldId="314"/>
            <ac:spMk id="2" creationId="{C3B86D15-F767-04EA-6B75-7E3D3D3BDC20}"/>
          </ac:spMkLst>
        </pc:spChg>
      </pc:sldChg>
      <pc:sldChg chg="modSp">
        <pc:chgData name="Pace, Brock J" userId="S::bpace33@gatech.edu::61e2dc3b-329b-4696-9b9f-720e9de8b08d" providerId="AD" clId="Web-{B196B525-A58F-E694-060B-F605D0180BBD}" dt="2024-10-31T16:51:05.728" v="84" actId="20577"/>
        <pc:sldMkLst>
          <pc:docMk/>
          <pc:sldMk cId="1107428651" sldId="318"/>
        </pc:sldMkLst>
        <pc:spChg chg="mod">
          <ac:chgData name="Pace, Brock J" userId="S::bpace33@gatech.edu::61e2dc3b-329b-4696-9b9f-720e9de8b08d" providerId="AD" clId="Web-{B196B525-A58F-E694-060B-F605D0180BBD}" dt="2024-10-31T16:51:05.728" v="84" actId="20577"/>
          <ac:spMkLst>
            <pc:docMk/>
            <pc:sldMk cId="1107428651" sldId="318"/>
            <ac:spMk id="2" creationId="{C3B86D15-F767-04EA-6B75-7E3D3D3BDC20}"/>
          </ac:spMkLst>
        </pc:spChg>
      </pc:sldChg>
    </pc:docChg>
  </pc:docChgLst>
  <pc:docChgLst>
    <pc:chgData name="Ren, Xiaobo" userId="S::xren86@gatech.edu::b8c808d8-fada-4832-93ca-cc676bcbb92f" providerId="AD" clId="Web-{325614F2-4920-B605-A023-6ACE44AADA4D}"/>
    <pc:docChg chg="modSld">
      <pc:chgData name="Ren, Xiaobo" userId="S::xren86@gatech.edu::b8c808d8-fada-4832-93ca-cc676bcbb92f" providerId="AD" clId="Web-{325614F2-4920-B605-A023-6ACE44AADA4D}" dt="2024-11-01T03:07:44.709" v="921" actId="20577"/>
      <pc:docMkLst>
        <pc:docMk/>
      </pc:docMkLst>
      <pc:sldChg chg="modSp">
        <pc:chgData name="Ren, Xiaobo" userId="S::xren86@gatech.edu::b8c808d8-fada-4832-93ca-cc676bcbb92f" providerId="AD" clId="Web-{325614F2-4920-B605-A023-6ACE44AADA4D}" dt="2024-11-01T02:48:49.574" v="499" actId="20577"/>
        <pc:sldMkLst>
          <pc:docMk/>
          <pc:sldMk cId="41407611" sldId="308"/>
        </pc:sldMkLst>
        <pc:spChg chg="mod">
          <ac:chgData name="Ren, Xiaobo" userId="S::xren86@gatech.edu::b8c808d8-fada-4832-93ca-cc676bcbb92f" providerId="AD" clId="Web-{325614F2-4920-B605-A023-6ACE44AADA4D}" dt="2024-11-01T02:48:49.574" v="499" actId="20577"/>
          <ac:spMkLst>
            <pc:docMk/>
            <pc:sldMk cId="41407611" sldId="308"/>
            <ac:spMk id="2" creationId="{C3B86D15-F767-04EA-6B75-7E3D3D3BDC20}"/>
          </ac:spMkLst>
        </pc:spChg>
      </pc:sldChg>
      <pc:sldChg chg="modSp">
        <pc:chgData name="Ren, Xiaobo" userId="S::xren86@gatech.edu::b8c808d8-fada-4832-93ca-cc676bcbb92f" providerId="AD" clId="Web-{325614F2-4920-B605-A023-6ACE44AADA4D}" dt="2024-11-01T03:07:44.709" v="921" actId="20577"/>
        <pc:sldMkLst>
          <pc:docMk/>
          <pc:sldMk cId="4146949462" sldId="314"/>
        </pc:sldMkLst>
        <pc:spChg chg="mod">
          <ac:chgData name="Ren, Xiaobo" userId="S::xren86@gatech.edu::b8c808d8-fada-4832-93ca-cc676bcbb92f" providerId="AD" clId="Web-{325614F2-4920-B605-A023-6ACE44AADA4D}" dt="2024-11-01T03:07:44.709" v="921" actId="20577"/>
          <ac:spMkLst>
            <pc:docMk/>
            <pc:sldMk cId="4146949462" sldId="314"/>
            <ac:spMk id="2" creationId="{C3B86D15-F767-04EA-6B75-7E3D3D3BDC20}"/>
          </ac:spMkLst>
        </pc:spChg>
      </pc:sldChg>
      <pc:sldChg chg="modSp">
        <pc:chgData name="Ren, Xiaobo" userId="S::xren86@gatech.edu::b8c808d8-fada-4832-93ca-cc676bcbb92f" providerId="AD" clId="Web-{325614F2-4920-B605-A023-6ACE44AADA4D}" dt="2024-11-01T03:03:51.021" v="788"/>
        <pc:sldMkLst>
          <pc:docMk/>
          <pc:sldMk cId="1107428651" sldId="318"/>
        </pc:sldMkLst>
        <pc:spChg chg="mod">
          <ac:chgData name="Ren, Xiaobo" userId="S::xren86@gatech.edu::b8c808d8-fada-4832-93ca-cc676bcbb92f" providerId="AD" clId="Web-{325614F2-4920-B605-A023-6ACE44AADA4D}" dt="2024-11-01T03:03:51.021" v="788"/>
          <ac:spMkLst>
            <pc:docMk/>
            <pc:sldMk cId="1107428651" sldId="318"/>
            <ac:spMk id="2" creationId="{C3B86D15-F767-04EA-6B75-7E3D3D3BDC20}"/>
          </ac:spMkLst>
        </pc:spChg>
      </pc:sldChg>
    </pc:docChg>
  </pc:docChgLst>
  <pc:docChgLst>
    <pc:chgData name="Won, Bokyoung" userId="S::bwon7@gatech.edu::8fe7bc68-965b-424b-a3f4-636e913214b8" providerId="AD" clId="Web-{D32C4124-3609-39F5-DF3A-2498018E2B5A}"/>
    <pc:docChg chg="modSld">
      <pc:chgData name="Won, Bokyoung" userId="S::bwon7@gatech.edu::8fe7bc68-965b-424b-a3f4-636e913214b8" providerId="AD" clId="Web-{D32C4124-3609-39F5-DF3A-2498018E2B5A}" dt="2024-09-24T01:20:29.646" v="482" actId="20577"/>
      <pc:docMkLst>
        <pc:docMk/>
      </pc:docMkLst>
      <pc:sldChg chg="modSp">
        <pc:chgData name="Won, Bokyoung" userId="S::bwon7@gatech.edu::8fe7bc68-965b-424b-a3f4-636e913214b8" providerId="AD" clId="Web-{D32C4124-3609-39F5-DF3A-2498018E2B5A}" dt="2024-09-24T00:44:10.125" v="29" actId="20577"/>
        <pc:sldMkLst>
          <pc:docMk/>
          <pc:sldMk cId="820753421" sldId="280"/>
        </pc:sldMkLst>
      </pc:sldChg>
      <pc:sldChg chg="modSp">
        <pc:chgData name="Won, Bokyoung" userId="S::bwon7@gatech.edu::8fe7bc68-965b-424b-a3f4-636e913214b8" providerId="AD" clId="Web-{D32C4124-3609-39F5-DF3A-2498018E2B5A}" dt="2024-09-24T00:38:41.133" v="27" actId="20577"/>
        <pc:sldMkLst>
          <pc:docMk/>
          <pc:sldMk cId="41407611" sldId="308"/>
        </pc:sldMkLst>
        <pc:spChg chg="mod">
          <ac:chgData name="Won, Bokyoung" userId="S::bwon7@gatech.edu::8fe7bc68-965b-424b-a3f4-636e913214b8" providerId="AD" clId="Web-{D32C4124-3609-39F5-DF3A-2498018E2B5A}" dt="2024-09-24T00:38:41.133" v="27" actId="20577"/>
          <ac:spMkLst>
            <pc:docMk/>
            <pc:sldMk cId="41407611" sldId="308"/>
            <ac:spMk id="2" creationId="{C3B86D15-F767-04EA-6B75-7E3D3D3BDC20}"/>
          </ac:spMkLst>
        </pc:spChg>
      </pc:sldChg>
      <pc:sldChg chg="modSp">
        <pc:chgData name="Won, Bokyoung" userId="S::bwon7@gatech.edu::8fe7bc68-965b-424b-a3f4-636e913214b8" providerId="AD" clId="Web-{D32C4124-3609-39F5-DF3A-2498018E2B5A}" dt="2024-09-24T01:20:29.646" v="482" actId="20577"/>
        <pc:sldMkLst>
          <pc:docMk/>
          <pc:sldMk cId="3596040996" sldId="312"/>
        </pc:sldMkLst>
      </pc:sldChg>
    </pc:docChg>
  </pc:docChgLst>
  <pc:docChgLst>
    <pc:chgData name="Wu, Sophia J" userId="S::swu405@gatech.edu::4450dd37-5553-4731-bf92-935a13edc35f" providerId="AD" clId="Web-{4E4DA9A7-2B1A-44F2-8D5F-BDA3E7B37B6A}"/>
    <pc:docChg chg="modSld">
      <pc:chgData name="Wu, Sophia J" userId="S::swu405@gatech.edu::4450dd37-5553-4731-bf92-935a13edc35f" providerId="AD" clId="Web-{4E4DA9A7-2B1A-44F2-8D5F-BDA3E7B37B6A}" dt="2024-09-24T01:02:31.057" v="160" actId="20577"/>
      <pc:docMkLst>
        <pc:docMk/>
      </pc:docMkLst>
      <pc:sldChg chg="modSp">
        <pc:chgData name="Wu, Sophia J" userId="S::swu405@gatech.edu::4450dd37-5553-4731-bf92-935a13edc35f" providerId="AD" clId="Web-{4E4DA9A7-2B1A-44F2-8D5F-BDA3E7B37B6A}" dt="2024-09-24T01:00:03.146" v="25" actId="20577"/>
        <pc:sldMkLst>
          <pc:docMk/>
          <pc:sldMk cId="41407611" sldId="308"/>
        </pc:sldMkLst>
        <pc:spChg chg="mod">
          <ac:chgData name="Wu, Sophia J" userId="S::swu405@gatech.edu::4450dd37-5553-4731-bf92-935a13edc35f" providerId="AD" clId="Web-{4E4DA9A7-2B1A-44F2-8D5F-BDA3E7B37B6A}" dt="2024-09-24T01:00:03.146" v="25" actId="20577"/>
          <ac:spMkLst>
            <pc:docMk/>
            <pc:sldMk cId="41407611" sldId="308"/>
            <ac:spMk id="2" creationId="{C3B86D15-F767-04EA-6B75-7E3D3D3BDC20}"/>
          </ac:spMkLst>
        </pc:spChg>
      </pc:sldChg>
      <pc:sldChg chg="modSp">
        <pc:chgData name="Wu, Sophia J" userId="S::swu405@gatech.edu::4450dd37-5553-4731-bf92-935a13edc35f" providerId="AD" clId="Web-{4E4DA9A7-2B1A-44F2-8D5F-BDA3E7B37B6A}" dt="2024-09-24T01:00:13.162" v="30" actId="20577"/>
        <pc:sldMkLst>
          <pc:docMk/>
          <pc:sldMk cId="3425093463" sldId="309"/>
        </pc:sldMkLst>
      </pc:sldChg>
      <pc:sldChg chg="modSp">
        <pc:chgData name="Wu, Sophia J" userId="S::swu405@gatech.edu::4450dd37-5553-4731-bf92-935a13edc35f" providerId="AD" clId="Web-{4E4DA9A7-2B1A-44F2-8D5F-BDA3E7B37B6A}" dt="2024-09-24T01:00:10.068" v="28" actId="20577"/>
        <pc:sldMkLst>
          <pc:docMk/>
          <pc:sldMk cId="2100139463" sldId="310"/>
        </pc:sldMkLst>
        <pc:spChg chg="mod">
          <ac:chgData name="Wu, Sophia J" userId="S::swu405@gatech.edu::4450dd37-5553-4731-bf92-935a13edc35f" providerId="AD" clId="Web-{4E4DA9A7-2B1A-44F2-8D5F-BDA3E7B37B6A}" dt="2024-09-24T01:00:10.068" v="28" actId="20577"/>
          <ac:spMkLst>
            <pc:docMk/>
            <pc:sldMk cId="2100139463" sldId="310"/>
            <ac:spMk id="2" creationId="{C3B86D15-F767-04EA-6B75-7E3D3D3BDC20}"/>
          </ac:spMkLst>
        </pc:spChg>
      </pc:sldChg>
      <pc:sldChg chg="modSp">
        <pc:chgData name="Wu, Sophia J" userId="S::swu405@gatech.edu::4450dd37-5553-4731-bf92-935a13edc35f" providerId="AD" clId="Web-{4E4DA9A7-2B1A-44F2-8D5F-BDA3E7B37B6A}" dt="2024-09-24T01:02:31.057" v="160" actId="20577"/>
        <pc:sldMkLst>
          <pc:docMk/>
          <pc:sldMk cId="3596040996" sldId="312"/>
        </pc:sldMkLst>
      </pc:sldChg>
    </pc:docChg>
  </pc:docChgLst>
  <pc:docChgLst>
    <pc:chgData name="Wu, Sophia J" userId="S::swu405@gatech.edu::4450dd37-5553-4731-bf92-935a13edc35f" providerId="AD" clId="Web-{796082F5-DC8C-4302-BB97-D31433AE8E9B}"/>
    <pc:docChg chg="addSld delSld modSld sldOrd">
      <pc:chgData name="Wu, Sophia J" userId="S::swu405@gatech.edu::4450dd37-5553-4731-bf92-935a13edc35f" providerId="AD" clId="Web-{796082F5-DC8C-4302-BB97-D31433AE8E9B}" dt="2024-10-23T00:09:06.439" v="320" actId="20577"/>
      <pc:docMkLst>
        <pc:docMk/>
      </pc:docMkLst>
      <pc:sldChg chg="del mod modShow">
        <pc:chgData name="Wu, Sophia J" userId="S::swu405@gatech.edu::4450dd37-5553-4731-bf92-935a13edc35f" providerId="AD" clId="Web-{796082F5-DC8C-4302-BB97-D31433AE8E9B}" dt="2024-10-23T00:05:26.197" v="88"/>
        <pc:sldMkLst>
          <pc:docMk/>
          <pc:sldMk cId="820753421" sldId="280"/>
        </pc:sldMkLst>
      </pc:sldChg>
      <pc:sldChg chg="modSp">
        <pc:chgData name="Wu, Sophia J" userId="S::swu405@gatech.edu::4450dd37-5553-4731-bf92-935a13edc35f" providerId="AD" clId="Web-{796082F5-DC8C-4302-BB97-D31433AE8E9B}" dt="2024-10-23T00:02:37.347" v="2" actId="20577"/>
        <pc:sldMkLst>
          <pc:docMk/>
          <pc:sldMk cId="3862558325" sldId="307"/>
        </pc:sldMkLst>
        <pc:spChg chg="mod">
          <ac:chgData name="Wu, Sophia J" userId="S::swu405@gatech.edu::4450dd37-5553-4731-bf92-935a13edc35f" providerId="AD" clId="Web-{796082F5-DC8C-4302-BB97-D31433AE8E9B}" dt="2024-10-23T00:02:37.347" v="2" actId="20577"/>
          <ac:spMkLst>
            <pc:docMk/>
            <pc:sldMk cId="3862558325" sldId="307"/>
            <ac:spMk id="2" creationId="{AC5FACC4-8BA4-D145-6D28-7181D4BBF84B}"/>
          </ac:spMkLst>
        </pc:spChg>
      </pc:sldChg>
      <pc:sldChg chg="modSp">
        <pc:chgData name="Wu, Sophia J" userId="S::swu405@gatech.edu::4450dd37-5553-4731-bf92-935a13edc35f" providerId="AD" clId="Web-{796082F5-DC8C-4302-BB97-D31433AE8E9B}" dt="2024-10-23T00:05:05.993" v="65" actId="20577"/>
        <pc:sldMkLst>
          <pc:docMk/>
          <pc:sldMk cId="41407611" sldId="308"/>
        </pc:sldMkLst>
        <pc:spChg chg="mod">
          <ac:chgData name="Wu, Sophia J" userId="S::swu405@gatech.edu::4450dd37-5553-4731-bf92-935a13edc35f" providerId="AD" clId="Web-{796082F5-DC8C-4302-BB97-D31433AE8E9B}" dt="2024-10-23T00:05:05.993" v="65" actId="20577"/>
          <ac:spMkLst>
            <pc:docMk/>
            <pc:sldMk cId="41407611" sldId="308"/>
            <ac:spMk id="2" creationId="{C3B86D15-F767-04EA-6B75-7E3D3D3BDC20}"/>
          </ac:spMkLst>
        </pc:spChg>
        <pc:spChg chg="mod">
          <ac:chgData name="Wu, Sophia J" userId="S::swu405@gatech.edu::4450dd37-5553-4731-bf92-935a13edc35f" providerId="AD" clId="Web-{796082F5-DC8C-4302-BB97-D31433AE8E9B}" dt="2024-10-23T00:04:01.147" v="7" actId="20577"/>
          <ac:spMkLst>
            <pc:docMk/>
            <pc:sldMk cId="41407611" sldId="308"/>
            <ac:spMk id="3" creationId="{B9440CB7-1E29-9893-FCEB-9947FCBE1484}"/>
          </ac:spMkLst>
        </pc:spChg>
      </pc:sldChg>
      <pc:sldChg chg="del mod modShow">
        <pc:chgData name="Wu, Sophia J" userId="S::swu405@gatech.edu::4450dd37-5553-4731-bf92-935a13edc35f" providerId="AD" clId="Web-{796082F5-DC8C-4302-BB97-D31433AE8E9B}" dt="2024-10-23T00:05:26.197" v="91"/>
        <pc:sldMkLst>
          <pc:docMk/>
          <pc:sldMk cId="3425093463" sldId="309"/>
        </pc:sldMkLst>
      </pc:sldChg>
      <pc:sldChg chg="modSp">
        <pc:chgData name="Wu, Sophia J" userId="S::swu405@gatech.edu::4450dd37-5553-4731-bf92-935a13edc35f" providerId="AD" clId="Web-{796082F5-DC8C-4302-BB97-D31433AE8E9B}" dt="2024-10-23T00:09:06.439" v="320" actId="20577"/>
        <pc:sldMkLst>
          <pc:docMk/>
          <pc:sldMk cId="2100139463" sldId="310"/>
        </pc:sldMkLst>
        <pc:spChg chg="mod">
          <ac:chgData name="Wu, Sophia J" userId="S::swu405@gatech.edu::4450dd37-5553-4731-bf92-935a13edc35f" providerId="AD" clId="Web-{796082F5-DC8C-4302-BB97-D31433AE8E9B}" dt="2024-10-23T00:09:06.439" v="320" actId="20577"/>
          <ac:spMkLst>
            <pc:docMk/>
            <pc:sldMk cId="2100139463" sldId="310"/>
            <ac:spMk id="2" creationId="{C3B86D15-F767-04EA-6B75-7E3D3D3BDC20}"/>
          </ac:spMkLst>
        </pc:spChg>
        <pc:spChg chg="mod">
          <ac:chgData name="Wu, Sophia J" userId="S::swu405@gatech.edu::4450dd37-5553-4731-bf92-935a13edc35f" providerId="AD" clId="Web-{796082F5-DC8C-4302-BB97-D31433AE8E9B}" dt="2024-10-23T00:05:09.181" v="74" actId="20577"/>
          <ac:spMkLst>
            <pc:docMk/>
            <pc:sldMk cId="2100139463" sldId="310"/>
            <ac:spMk id="3" creationId="{B9440CB7-1E29-9893-FCEB-9947FCBE1484}"/>
          </ac:spMkLst>
        </pc:spChg>
      </pc:sldChg>
      <pc:sldChg chg="del mod modShow">
        <pc:chgData name="Wu, Sophia J" userId="S::swu405@gatech.edu::4450dd37-5553-4731-bf92-935a13edc35f" providerId="AD" clId="Web-{796082F5-DC8C-4302-BB97-D31433AE8E9B}" dt="2024-10-23T00:05:26.197" v="89"/>
        <pc:sldMkLst>
          <pc:docMk/>
          <pc:sldMk cId="3596040996" sldId="312"/>
        </pc:sldMkLst>
      </pc:sldChg>
      <pc:sldChg chg="ord">
        <pc:chgData name="Wu, Sophia J" userId="S::swu405@gatech.edu::4450dd37-5553-4731-bf92-935a13edc35f" providerId="AD" clId="Web-{796082F5-DC8C-4302-BB97-D31433AE8E9B}" dt="2024-10-23T00:05:22.900" v="87"/>
        <pc:sldMkLst>
          <pc:docMk/>
          <pc:sldMk cId="3151777847" sldId="313"/>
        </pc:sldMkLst>
      </pc:sldChg>
      <pc:sldChg chg="modSp add replId">
        <pc:chgData name="Wu, Sophia J" userId="S::swu405@gatech.edu::4450dd37-5553-4731-bf92-935a13edc35f" providerId="AD" clId="Web-{796082F5-DC8C-4302-BB97-D31433AE8E9B}" dt="2024-10-23T00:07:28.326" v="167" actId="20577"/>
        <pc:sldMkLst>
          <pc:docMk/>
          <pc:sldMk cId="4146949462" sldId="314"/>
        </pc:sldMkLst>
        <pc:spChg chg="mod">
          <ac:chgData name="Wu, Sophia J" userId="S::swu405@gatech.edu::4450dd37-5553-4731-bf92-935a13edc35f" providerId="AD" clId="Web-{796082F5-DC8C-4302-BB97-D31433AE8E9B}" dt="2024-10-23T00:07:28.326" v="167" actId="20577"/>
          <ac:spMkLst>
            <pc:docMk/>
            <pc:sldMk cId="4146949462" sldId="314"/>
            <ac:spMk id="2" creationId="{C3B86D15-F767-04EA-6B75-7E3D3D3BDC20}"/>
          </ac:spMkLst>
        </pc:spChg>
        <pc:spChg chg="mod">
          <ac:chgData name="Wu, Sophia J" userId="S::swu405@gatech.edu::4450dd37-5553-4731-bf92-935a13edc35f" providerId="AD" clId="Web-{796082F5-DC8C-4302-BB97-D31433AE8E9B}" dt="2024-10-23T00:06:12.214" v="105" actId="20577"/>
          <ac:spMkLst>
            <pc:docMk/>
            <pc:sldMk cId="4146949462" sldId="314"/>
            <ac:spMk id="3" creationId="{B9440CB7-1E29-9893-FCEB-9947FCBE1484}"/>
          </ac:spMkLst>
        </pc:spChg>
      </pc:sldChg>
      <pc:sldChg chg="del mod modShow">
        <pc:chgData name="Wu, Sophia J" userId="S::swu405@gatech.edu::4450dd37-5553-4731-bf92-935a13edc35f" providerId="AD" clId="Web-{796082F5-DC8C-4302-BB97-D31433AE8E9B}" dt="2024-10-23T00:05:26.197" v="90"/>
        <pc:sldMkLst>
          <pc:docMk/>
          <pc:sldMk cId="728463507" sldId="315"/>
        </pc:sldMkLst>
      </pc:sldChg>
    </pc:docChg>
  </pc:docChgLst>
  <pc:docChgLst>
    <pc:chgData name="Wu, Sophia J" userId="S::swu405@gatech.edu::4450dd37-5553-4731-bf92-935a13edc35f" providerId="AD" clId="Web-{73AF522A-015A-D00F-53A2-21DD8FB53D2E}"/>
    <pc:docChg chg="addSld delSld modSld">
      <pc:chgData name="Wu, Sophia J" userId="S::swu405@gatech.edu::4450dd37-5553-4731-bf92-935a13edc35f" providerId="AD" clId="Web-{73AF522A-015A-D00F-53A2-21DD8FB53D2E}" dt="2024-10-24T02:48:07.987" v="424"/>
      <pc:docMkLst>
        <pc:docMk/>
      </pc:docMkLst>
      <pc:sldChg chg="modSp">
        <pc:chgData name="Wu, Sophia J" userId="S::swu405@gatech.edu::4450dd37-5553-4731-bf92-935a13edc35f" providerId="AD" clId="Web-{73AF522A-015A-D00F-53A2-21DD8FB53D2E}" dt="2024-10-24T02:47:05.096" v="416" actId="20577"/>
        <pc:sldMkLst>
          <pc:docMk/>
          <pc:sldMk cId="2100139463" sldId="310"/>
        </pc:sldMkLst>
        <pc:spChg chg="mod">
          <ac:chgData name="Wu, Sophia J" userId="S::swu405@gatech.edu::4450dd37-5553-4731-bf92-935a13edc35f" providerId="AD" clId="Web-{73AF522A-015A-D00F-53A2-21DD8FB53D2E}" dt="2024-10-24T02:47:05.096" v="416" actId="20577"/>
          <ac:spMkLst>
            <pc:docMk/>
            <pc:sldMk cId="2100139463" sldId="310"/>
            <ac:spMk id="2" creationId="{C3B86D15-F767-04EA-6B75-7E3D3D3BDC20}"/>
          </ac:spMkLst>
        </pc:spChg>
      </pc:sldChg>
      <pc:sldChg chg="modSp add del replId">
        <pc:chgData name="Wu, Sophia J" userId="S::swu405@gatech.edu::4450dd37-5553-4731-bf92-935a13edc35f" providerId="AD" clId="Web-{73AF522A-015A-D00F-53A2-21DD8FB53D2E}" dt="2024-10-24T02:48:07.987" v="424"/>
        <pc:sldMkLst>
          <pc:docMk/>
          <pc:sldMk cId="1444401210" sldId="315"/>
        </pc:sldMkLst>
      </pc:sldChg>
      <pc:sldChg chg="modSp add replId">
        <pc:chgData name="Wu, Sophia J" userId="S::swu405@gatech.edu::4450dd37-5553-4731-bf92-935a13edc35f" providerId="AD" clId="Web-{73AF522A-015A-D00F-53A2-21DD8FB53D2E}" dt="2024-10-24T02:47:46.940" v="423" actId="20577"/>
        <pc:sldMkLst>
          <pc:docMk/>
          <pc:sldMk cId="2097279981" sldId="316"/>
        </pc:sldMkLst>
        <pc:spChg chg="mod">
          <ac:chgData name="Wu, Sophia J" userId="S::swu405@gatech.edu::4450dd37-5553-4731-bf92-935a13edc35f" providerId="AD" clId="Web-{73AF522A-015A-D00F-53A2-21DD8FB53D2E}" dt="2024-10-24T02:47:46.940" v="423" actId="20577"/>
          <ac:spMkLst>
            <pc:docMk/>
            <pc:sldMk cId="2097279981" sldId="316"/>
            <ac:spMk id="2" creationId="{C3B86D15-F767-04EA-6B75-7E3D3D3BDC20}"/>
          </ac:spMkLst>
        </pc:spChg>
      </pc:sldChg>
    </pc:docChg>
  </pc:docChgLst>
  <pc:docChgLst>
    <pc:chgData name="Wu, Sophia J" userId="S::swu405@gatech.edu::4450dd37-5553-4731-bf92-935a13edc35f" providerId="AD" clId="Web-{E55133B6-B7F4-43E7-B469-BD2F7D271DA5}"/>
    <pc:docChg chg="modSld">
      <pc:chgData name="Wu, Sophia J" userId="S::swu405@gatech.edu::4450dd37-5553-4731-bf92-935a13edc35f" providerId="AD" clId="Web-{E55133B6-B7F4-43E7-B469-BD2F7D271DA5}" dt="2024-10-24T02:23:55.929" v="124" actId="20577"/>
      <pc:docMkLst>
        <pc:docMk/>
      </pc:docMkLst>
      <pc:sldChg chg="modSp">
        <pc:chgData name="Wu, Sophia J" userId="S::swu405@gatech.edu::4450dd37-5553-4731-bf92-935a13edc35f" providerId="AD" clId="Web-{E55133B6-B7F4-43E7-B469-BD2F7D271DA5}" dt="2024-10-24T02:23:55.929" v="124" actId="20577"/>
        <pc:sldMkLst>
          <pc:docMk/>
          <pc:sldMk cId="2100139463" sldId="310"/>
        </pc:sldMkLst>
        <pc:spChg chg="mod">
          <ac:chgData name="Wu, Sophia J" userId="S::swu405@gatech.edu::4450dd37-5553-4731-bf92-935a13edc35f" providerId="AD" clId="Web-{E55133B6-B7F4-43E7-B469-BD2F7D271DA5}" dt="2024-10-24T02:23:55.929" v="124" actId="20577"/>
          <ac:spMkLst>
            <pc:docMk/>
            <pc:sldMk cId="2100139463" sldId="310"/>
            <ac:spMk id="2" creationId="{C3B86D15-F767-04EA-6B75-7E3D3D3BDC20}"/>
          </ac:spMkLst>
        </pc:spChg>
      </pc:sldChg>
    </pc:docChg>
  </pc:docChgLst>
  <pc:docChgLst>
    <pc:chgData name="Wu, Sophia J" userId="S::swu405@gatech.edu::4450dd37-5553-4731-bf92-935a13edc35f" providerId="AD" clId="Web-{FD81185A-80E1-4DDF-996B-870B3D65DAC6}"/>
    <pc:docChg chg="modSld">
      <pc:chgData name="Wu, Sophia J" userId="S::swu405@gatech.edu::4450dd37-5553-4731-bf92-935a13edc35f" providerId="AD" clId="Web-{FD81185A-80E1-4DDF-996B-870B3D65DAC6}" dt="2024-09-24T00:54:39.525" v="11" actId="20577"/>
      <pc:docMkLst>
        <pc:docMk/>
      </pc:docMkLst>
      <pc:sldChg chg="modSp">
        <pc:chgData name="Wu, Sophia J" userId="S::swu405@gatech.edu::4450dd37-5553-4731-bf92-935a13edc35f" providerId="AD" clId="Web-{FD81185A-80E1-4DDF-996B-870B3D65DAC6}" dt="2024-09-24T00:54:08.478" v="5" actId="1076"/>
        <pc:sldMkLst>
          <pc:docMk/>
          <pc:sldMk cId="820753421" sldId="280"/>
        </pc:sldMkLst>
      </pc:sldChg>
      <pc:sldChg chg="modSp">
        <pc:chgData name="Wu, Sophia J" userId="S::swu405@gatech.edu::4450dd37-5553-4731-bf92-935a13edc35f" providerId="AD" clId="Web-{FD81185A-80E1-4DDF-996B-870B3D65DAC6}" dt="2024-09-24T00:54:39.525" v="11" actId="20577"/>
        <pc:sldMkLst>
          <pc:docMk/>
          <pc:sldMk cId="2100139463" sldId="310"/>
        </pc:sldMkLst>
        <pc:spChg chg="mod">
          <ac:chgData name="Wu, Sophia J" userId="S::swu405@gatech.edu::4450dd37-5553-4731-bf92-935a13edc35f" providerId="AD" clId="Web-{FD81185A-80E1-4DDF-996B-870B3D65DAC6}" dt="2024-09-24T00:54:39.525" v="11" actId="20577"/>
          <ac:spMkLst>
            <pc:docMk/>
            <pc:sldMk cId="2100139463" sldId="310"/>
            <ac:spMk id="2" creationId="{C3B86D15-F767-04EA-6B75-7E3D3D3BDC20}"/>
          </ac:spMkLst>
        </pc:spChg>
      </pc:sldChg>
      <pc:sldChg chg="addSp modSp">
        <pc:chgData name="Wu, Sophia J" userId="S::swu405@gatech.edu::4450dd37-5553-4731-bf92-935a13edc35f" providerId="AD" clId="Web-{FD81185A-80E1-4DDF-996B-870B3D65DAC6}" dt="2024-09-24T00:53:48.181" v="3" actId="1076"/>
        <pc:sldMkLst>
          <pc:docMk/>
          <pc:sldMk cId="3151777847" sldId="313"/>
        </pc:sldMkLst>
        <pc:picChg chg="add mod">
          <ac:chgData name="Wu, Sophia J" userId="S::swu405@gatech.edu::4450dd37-5553-4731-bf92-935a13edc35f" providerId="AD" clId="Web-{FD81185A-80E1-4DDF-996B-870B3D65DAC6}" dt="2024-09-24T00:53:46.149" v="2" actId="14100"/>
          <ac:picMkLst>
            <pc:docMk/>
            <pc:sldMk cId="3151777847" sldId="313"/>
            <ac:picMk id="2" creationId="{F89BCB92-502C-F580-5328-3DAD92EDCA86}"/>
          </ac:picMkLst>
        </pc:picChg>
        <pc:picChg chg="mod">
          <ac:chgData name="Wu, Sophia J" userId="S::swu405@gatech.edu::4450dd37-5553-4731-bf92-935a13edc35f" providerId="AD" clId="Web-{FD81185A-80E1-4DDF-996B-870B3D65DAC6}" dt="2024-09-24T00:53:48.181" v="3" actId="1076"/>
          <ac:picMkLst>
            <pc:docMk/>
            <pc:sldMk cId="3151777847" sldId="313"/>
            <ac:picMk id="8" creationId="{90DF3BD8-231B-FEE8-F3DC-E0EFDA208583}"/>
          </ac:picMkLst>
        </pc:picChg>
      </pc:sldChg>
    </pc:docChg>
  </pc:docChgLst>
  <pc:docChgLst>
    <pc:chgData name="Ren, Xiaobo" userId="S::xren86@gatech.edu::b8c808d8-fada-4832-93ca-cc676bcbb92f" providerId="AD" clId="Web-{D253375A-AC0F-6B6F-AA59-0BC8FCB1A944}"/>
    <pc:docChg chg="modSld">
      <pc:chgData name="Ren, Xiaobo" userId="S::xren86@gatech.edu::b8c808d8-fada-4832-93ca-cc676bcbb92f" providerId="AD" clId="Web-{D253375A-AC0F-6B6F-AA59-0BC8FCB1A944}" dt="2024-11-01T03:10:54.953" v="3" actId="20577"/>
      <pc:docMkLst>
        <pc:docMk/>
      </pc:docMkLst>
      <pc:sldChg chg="modSp">
        <pc:chgData name="Ren, Xiaobo" userId="S::xren86@gatech.edu::b8c808d8-fada-4832-93ca-cc676bcbb92f" providerId="AD" clId="Web-{D253375A-AC0F-6B6F-AA59-0BC8FCB1A944}" dt="2024-11-01T03:10:54.953" v="3" actId="20577"/>
        <pc:sldMkLst>
          <pc:docMk/>
          <pc:sldMk cId="41407611" sldId="308"/>
        </pc:sldMkLst>
        <pc:spChg chg="mod">
          <ac:chgData name="Ren, Xiaobo" userId="S::xren86@gatech.edu::b8c808d8-fada-4832-93ca-cc676bcbb92f" providerId="AD" clId="Web-{D253375A-AC0F-6B6F-AA59-0BC8FCB1A944}" dt="2024-11-01T03:10:54.953" v="3" actId="20577"/>
          <ac:spMkLst>
            <pc:docMk/>
            <pc:sldMk cId="41407611" sldId="308"/>
            <ac:spMk id="2" creationId="{C3B86D15-F767-04EA-6B75-7E3D3D3BDC20}"/>
          </ac:spMkLst>
        </pc:spChg>
      </pc:sldChg>
    </pc:docChg>
  </pc:docChgLst>
  <pc:docChgLst>
    <pc:chgData name="Wu, Sophia J" userId="S::swu405@gatech.edu::4450dd37-5553-4731-bf92-935a13edc35f" providerId="AD" clId="Web-{5B13A4B2-6AAD-4424-8735-1A5FD7B14797}"/>
    <pc:docChg chg="modSld">
      <pc:chgData name="Wu, Sophia J" userId="S::swu405@gatech.edu::4450dd37-5553-4731-bf92-935a13edc35f" providerId="AD" clId="Web-{5B13A4B2-6AAD-4424-8735-1A5FD7B14797}" dt="2024-09-24T00:56:28.254" v="43" actId="20577"/>
      <pc:docMkLst>
        <pc:docMk/>
      </pc:docMkLst>
      <pc:sldChg chg="modSp">
        <pc:chgData name="Wu, Sophia J" userId="S::swu405@gatech.edu::4450dd37-5553-4731-bf92-935a13edc35f" providerId="AD" clId="Web-{5B13A4B2-6AAD-4424-8735-1A5FD7B14797}" dt="2024-09-24T00:56:28.254" v="43" actId="20577"/>
        <pc:sldMkLst>
          <pc:docMk/>
          <pc:sldMk cId="41407611" sldId="308"/>
        </pc:sldMkLst>
        <pc:spChg chg="mod">
          <ac:chgData name="Wu, Sophia J" userId="S::swu405@gatech.edu::4450dd37-5553-4731-bf92-935a13edc35f" providerId="AD" clId="Web-{5B13A4B2-6AAD-4424-8735-1A5FD7B14797}" dt="2024-09-24T00:56:28.254" v="43" actId="20577"/>
          <ac:spMkLst>
            <pc:docMk/>
            <pc:sldMk cId="41407611" sldId="308"/>
            <ac:spMk id="2" creationId="{C3B86D15-F767-04EA-6B75-7E3D3D3BDC20}"/>
          </ac:spMkLst>
        </pc:spChg>
      </pc:sldChg>
      <pc:sldChg chg="modSp">
        <pc:chgData name="Wu, Sophia J" userId="S::swu405@gatech.edu::4450dd37-5553-4731-bf92-935a13edc35f" providerId="AD" clId="Web-{5B13A4B2-6AAD-4424-8735-1A5FD7B14797}" dt="2024-09-24T00:56:16.598" v="24" actId="20577"/>
        <pc:sldMkLst>
          <pc:docMk/>
          <pc:sldMk cId="2100139463" sldId="310"/>
        </pc:sldMkLst>
        <pc:spChg chg="mod">
          <ac:chgData name="Wu, Sophia J" userId="S::swu405@gatech.edu::4450dd37-5553-4731-bf92-935a13edc35f" providerId="AD" clId="Web-{5B13A4B2-6AAD-4424-8735-1A5FD7B14797}" dt="2024-09-24T00:56:16.598" v="24" actId="20577"/>
          <ac:spMkLst>
            <pc:docMk/>
            <pc:sldMk cId="2100139463" sldId="310"/>
            <ac:spMk id="2" creationId="{C3B86D15-F767-04EA-6B75-7E3D3D3BDC20}"/>
          </ac:spMkLst>
        </pc:spChg>
      </pc:sldChg>
    </pc:docChg>
  </pc:docChgLst>
  <pc:docChgLst>
    <pc:chgData name="Won, Bokyoung" userId="S::bwon7@gatech.edu::8fe7bc68-965b-424b-a3f4-636e913214b8" providerId="AD" clId="Web-{75ACFDE1-BD15-1FF4-9483-FCAA2813DFB0}"/>
    <pc:docChg chg="modSld">
      <pc:chgData name="Won, Bokyoung" userId="S::bwon7@gatech.edu::8fe7bc68-965b-424b-a3f4-636e913214b8" providerId="AD" clId="Web-{75ACFDE1-BD15-1FF4-9483-FCAA2813DFB0}" dt="2024-10-26T01:44:35.796" v="426" actId="20577"/>
      <pc:docMkLst>
        <pc:docMk/>
      </pc:docMkLst>
      <pc:sldChg chg="modSp">
        <pc:chgData name="Won, Bokyoung" userId="S::bwon7@gatech.edu::8fe7bc68-965b-424b-a3f4-636e913214b8" providerId="AD" clId="Web-{75ACFDE1-BD15-1FF4-9483-FCAA2813DFB0}" dt="2024-10-26T01:44:35.796" v="426" actId="20577"/>
        <pc:sldMkLst>
          <pc:docMk/>
          <pc:sldMk cId="41407611" sldId="308"/>
        </pc:sldMkLst>
        <pc:spChg chg="mod">
          <ac:chgData name="Won, Bokyoung" userId="S::bwon7@gatech.edu::8fe7bc68-965b-424b-a3f4-636e913214b8" providerId="AD" clId="Web-{75ACFDE1-BD15-1FF4-9483-FCAA2813DFB0}" dt="2024-10-26T01:44:35.796" v="426" actId="20577"/>
          <ac:spMkLst>
            <pc:docMk/>
            <pc:sldMk cId="41407611" sldId="308"/>
            <ac:spMk id="2" creationId="{C3B86D15-F767-04EA-6B75-7E3D3D3BDC20}"/>
          </ac:spMkLst>
        </pc:spChg>
      </pc:sldChg>
    </pc:docChg>
  </pc:docChgLst>
  <pc:docChgLst>
    <pc:chgData name="Wu, Sophia J" userId="S::swu405@gatech.edu::4450dd37-5553-4731-bf92-935a13edc35f" providerId="AD" clId="Web-{8FFA277D-CD1D-7820-24A6-B4004875A1AB}"/>
    <pc:docChg chg="addSld modSld sldOrd">
      <pc:chgData name="Wu, Sophia J" userId="S::swu405@gatech.edu::4450dd37-5553-4731-bf92-935a13edc35f" providerId="AD" clId="Web-{8FFA277D-CD1D-7820-24A6-B4004875A1AB}" dt="2024-10-29T00:50:29.206" v="150" actId="20577"/>
      <pc:docMkLst>
        <pc:docMk/>
      </pc:docMkLst>
      <pc:sldChg chg="modSp">
        <pc:chgData name="Wu, Sophia J" userId="S::swu405@gatech.edu::4450dd37-5553-4731-bf92-935a13edc35f" providerId="AD" clId="Web-{8FFA277D-CD1D-7820-24A6-B4004875A1AB}" dt="2024-10-29T00:15:49.289" v="132" actId="20577"/>
        <pc:sldMkLst>
          <pc:docMk/>
          <pc:sldMk cId="41407611" sldId="308"/>
        </pc:sldMkLst>
        <pc:spChg chg="mod">
          <ac:chgData name="Wu, Sophia J" userId="S::swu405@gatech.edu::4450dd37-5553-4731-bf92-935a13edc35f" providerId="AD" clId="Web-{8FFA277D-CD1D-7820-24A6-B4004875A1AB}" dt="2024-10-29T00:15:49.289" v="132" actId="20577"/>
          <ac:spMkLst>
            <pc:docMk/>
            <pc:sldMk cId="41407611" sldId="308"/>
            <ac:spMk id="2" creationId="{C3B86D15-F767-04EA-6B75-7E3D3D3BDC20}"/>
          </ac:spMkLst>
        </pc:spChg>
      </pc:sldChg>
      <pc:sldChg chg="modSp ord">
        <pc:chgData name="Wu, Sophia J" userId="S::swu405@gatech.edu::4450dd37-5553-4731-bf92-935a13edc35f" providerId="AD" clId="Web-{8FFA277D-CD1D-7820-24A6-B4004875A1AB}" dt="2024-10-29T00:15:12.491" v="117" actId="20577"/>
        <pc:sldMkLst>
          <pc:docMk/>
          <pc:sldMk cId="4146949462" sldId="314"/>
        </pc:sldMkLst>
        <pc:spChg chg="mod">
          <ac:chgData name="Wu, Sophia J" userId="S::swu405@gatech.edu::4450dd37-5553-4731-bf92-935a13edc35f" providerId="AD" clId="Web-{8FFA277D-CD1D-7820-24A6-B4004875A1AB}" dt="2024-10-29T00:15:12.491" v="117" actId="20577"/>
          <ac:spMkLst>
            <pc:docMk/>
            <pc:sldMk cId="4146949462" sldId="314"/>
            <ac:spMk id="2" creationId="{C3B86D15-F767-04EA-6B75-7E3D3D3BDC20}"/>
          </ac:spMkLst>
        </pc:spChg>
      </pc:sldChg>
      <pc:sldChg chg="modSp add replId">
        <pc:chgData name="Wu, Sophia J" userId="S::swu405@gatech.edu::4450dd37-5553-4731-bf92-935a13edc35f" providerId="AD" clId="Web-{8FFA277D-CD1D-7820-24A6-B4004875A1AB}" dt="2024-10-29T00:15:35.476" v="119" actId="20577"/>
        <pc:sldMkLst>
          <pc:docMk/>
          <pc:sldMk cId="891088038" sldId="317"/>
        </pc:sldMkLst>
        <pc:spChg chg="mod">
          <ac:chgData name="Wu, Sophia J" userId="S::swu405@gatech.edu::4450dd37-5553-4731-bf92-935a13edc35f" providerId="AD" clId="Web-{8FFA277D-CD1D-7820-24A6-B4004875A1AB}" dt="2024-10-29T00:15:35.476" v="119" actId="20577"/>
          <ac:spMkLst>
            <pc:docMk/>
            <pc:sldMk cId="891088038" sldId="317"/>
            <ac:spMk id="2" creationId="{C3B86D15-F767-04EA-6B75-7E3D3D3BDC20}"/>
          </ac:spMkLst>
        </pc:spChg>
      </pc:sldChg>
      <pc:sldChg chg="modSp add replId">
        <pc:chgData name="Wu, Sophia J" userId="S::swu405@gatech.edu::4450dd37-5553-4731-bf92-935a13edc35f" providerId="AD" clId="Web-{8FFA277D-CD1D-7820-24A6-B4004875A1AB}" dt="2024-10-29T00:50:29.206" v="150" actId="20577"/>
        <pc:sldMkLst>
          <pc:docMk/>
          <pc:sldMk cId="1107428651" sldId="318"/>
        </pc:sldMkLst>
        <pc:spChg chg="mod">
          <ac:chgData name="Wu, Sophia J" userId="S::swu405@gatech.edu::4450dd37-5553-4731-bf92-935a13edc35f" providerId="AD" clId="Web-{8FFA277D-CD1D-7820-24A6-B4004875A1AB}" dt="2024-10-29T00:50:29.206" v="150" actId="20577"/>
          <ac:spMkLst>
            <pc:docMk/>
            <pc:sldMk cId="1107428651" sldId="318"/>
            <ac:spMk id="2" creationId="{C3B86D15-F767-04EA-6B75-7E3D3D3BDC20}"/>
          </ac:spMkLst>
        </pc:spChg>
      </pc:sldChg>
    </pc:docChg>
  </pc:docChgLst>
  <pc:docChgLst>
    <pc:chgData name="Wu, Sophia J" userId="S::swu405@gatech.edu::4450dd37-5553-4731-bf92-935a13edc35f" providerId="AD" clId="Web-{5E4579CB-E11C-4DDF-A8DF-034C6E8AB151}"/>
    <pc:docChg chg="modSld">
      <pc:chgData name="Wu, Sophia J" userId="S::swu405@gatech.edu::4450dd37-5553-4731-bf92-935a13edc35f" providerId="AD" clId="Web-{5E4579CB-E11C-4DDF-A8DF-034C6E8AB151}" dt="2024-10-28T22:47:53.643" v="12"/>
      <pc:docMkLst>
        <pc:docMk/>
      </pc:docMkLst>
      <pc:sldChg chg="modSp modNotes">
        <pc:chgData name="Wu, Sophia J" userId="S::swu405@gatech.edu::4450dd37-5553-4731-bf92-935a13edc35f" providerId="AD" clId="Web-{5E4579CB-E11C-4DDF-A8DF-034C6E8AB151}" dt="2024-10-28T22:47:53.643" v="12"/>
        <pc:sldMkLst>
          <pc:docMk/>
          <pc:sldMk cId="41407611" sldId="308"/>
        </pc:sldMkLst>
        <pc:spChg chg="mod">
          <ac:chgData name="Wu, Sophia J" userId="S::swu405@gatech.edu::4450dd37-5553-4731-bf92-935a13edc35f" providerId="AD" clId="Web-{5E4579CB-E11C-4DDF-A8DF-034C6E8AB151}" dt="2024-10-28T22:47:53.002" v="10" actId="20577"/>
          <ac:spMkLst>
            <pc:docMk/>
            <pc:sldMk cId="41407611" sldId="308"/>
            <ac:spMk id="2" creationId="{C3B86D15-F767-04EA-6B75-7E3D3D3BDC20}"/>
          </ac:spMkLst>
        </pc:spChg>
      </pc:sldChg>
    </pc:docChg>
  </pc:docChgLst>
  <pc:docChgLst>
    <pc:chgData name="Wu, Sophia J" userId="S::swu405@gatech.edu::4450dd37-5553-4731-bf92-935a13edc35f" providerId="AD" clId="Web-{82ABA4A9-AABC-448C-9B25-CA60AE5246A0}"/>
    <pc:docChg chg="modSld">
      <pc:chgData name="Wu, Sophia J" userId="S::swu405@gatech.edu::4450dd37-5553-4731-bf92-935a13edc35f" providerId="AD" clId="Web-{82ABA4A9-AABC-448C-9B25-CA60AE5246A0}" dt="2024-09-26T20:47:39.041" v="1" actId="20577"/>
      <pc:docMkLst>
        <pc:docMk/>
      </pc:docMkLst>
      <pc:sldChg chg="modSp">
        <pc:chgData name="Wu, Sophia J" userId="S::swu405@gatech.edu::4450dd37-5553-4731-bf92-935a13edc35f" providerId="AD" clId="Web-{82ABA4A9-AABC-448C-9B25-CA60AE5246A0}" dt="2024-09-26T20:47:39.041" v="1" actId="20577"/>
        <pc:sldMkLst>
          <pc:docMk/>
          <pc:sldMk cId="41407611" sldId="308"/>
        </pc:sldMkLst>
        <pc:spChg chg="mod">
          <ac:chgData name="Wu, Sophia J" userId="S::swu405@gatech.edu::4450dd37-5553-4731-bf92-935a13edc35f" providerId="AD" clId="Web-{82ABA4A9-AABC-448C-9B25-CA60AE5246A0}" dt="2024-09-26T20:47:39.041" v="1" actId="20577"/>
          <ac:spMkLst>
            <pc:docMk/>
            <pc:sldMk cId="41407611" sldId="308"/>
            <ac:spMk id="2" creationId="{C3B86D15-F767-04EA-6B75-7E3D3D3BDC20}"/>
          </ac:spMkLst>
        </pc:spChg>
      </pc:sldChg>
    </pc:docChg>
  </pc:docChgLst>
  <pc:docChgLst>
    <pc:chgData name="Wu, Sophia J" userId="S::swu405@gatech.edu::4450dd37-5553-4731-bf92-935a13edc35f" providerId="AD" clId="Web-{7A07D5B8-9587-47B0-84B8-85D7BDE1CBB9}"/>
    <pc:docChg chg="modSld">
      <pc:chgData name="Wu, Sophia J" userId="S::swu405@gatech.edu::4450dd37-5553-4731-bf92-935a13edc35f" providerId="AD" clId="Web-{7A07D5B8-9587-47B0-84B8-85D7BDE1CBB9}" dt="2024-09-24T01:59:47.257" v="118" actId="20577"/>
      <pc:docMkLst>
        <pc:docMk/>
      </pc:docMkLst>
      <pc:sldChg chg="modSp">
        <pc:chgData name="Wu, Sophia J" userId="S::swu405@gatech.edu::4450dd37-5553-4731-bf92-935a13edc35f" providerId="AD" clId="Web-{7A07D5B8-9587-47B0-84B8-85D7BDE1CBB9}" dt="2024-09-24T01:59:47.257" v="118" actId="20577"/>
        <pc:sldMkLst>
          <pc:docMk/>
          <pc:sldMk cId="2883546806" sldId="311"/>
        </pc:sldMkLst>
      </pc:sldChg>
      <pc:sldChg chg="modSp">
        <pc:chgData name="Wu, Sophia J" userId="S::swu405@gatech.edu::4450dd37-5553-4731-bf92-935a13edc35f" providerId="AD" clId="Web-{7A07D5B8-9587-47B0-84B8-85D7BDE1CBB9}" dt="2024-09-24T01:59:44.101" v="117" actId="20577"/>
        <pc:sldMkLst>
          <pc:docMk/>
          <pc:sldMk cId="3596040996" sldId="312"/>
        </pc:sldMkLst>
      </pc:sldChg>
    </pc:docChg>
  </pc:docChgLst>
  <pc:docChgLst>
    <pc:chgData name="Wu, Sophia J" userId="S::swu405@gatech.edu::4450dd37-5553-4731-bf92-935a13edc35f" providerId="AD" clId="Web-{C3FF2936-F59B-43A7-8EF9-39EB7FB111C5}"/>
    <pc:docChg chg="modSld">
      <pc:chgData name="Wu, Sophia J" userId="S::swu405@gatech.edu::4450dd37-5553-4731-bf92-935a13edc35f" providerId="AD" clId="Web-{C3FF2936-F59B-43A7-8EF9-39EB7FB111C5}" dt="2024-09-24T00:55:32.924" v="18" actId="14100"/>
      <pc:docMkLst>
        <pc:docMk/>
      </pc:docMkLst>
      <pc:sldChg chg="modSp">
        <pc:chgData name="Wu, Sophia J" userId="S::swu405@gatech.edu::4450dd37-5553-4731-bf92-935a13edc35f" providerId="AD" clId="Web-{C3FF2936-F59B-43A7-8EF9-39EB7FB111C5}" dt="2024-09-24T00:55:32.924" v="18" actId="14100"/>
        <pc:sldMkLst>
          <pc:docMk/>
          <pc:sldMk cId="2100139463" sldId="310"/>
        </pc:sldMkLst>
        <pc:spChg chg="mod">
          <ac:chgData name="Wu, Sophia J" userId="S::swu405@gatech.edu::4450dd37-5553-4731-bf92-935a13edc35f" providerId="AD" clId="Web-{C3FF2936-F59B-43A7-8EF9-39EB7FB111C5}" dt="2024-09-24T00:55:32.924" v="18" actId="14100"/>
          <ac:spMkLst>
            <pc:docMk/>
            <pc:sldMk cId="2100139463" sldId="310"/>
            <ac:spMk id="2" creationId="{C3B86D15-F767-04EA-6B75-7E3D3D3BDC20}"/>
          </ac:spMkLst>
        </pc:spChg>
      </pc:sldChg>
    </pc:docChg>
  </pc:docChgLst>
  <pc:docChgLst>
    <pc:chgData name="Wu, Sophia J" userId="S::swu405@gatech.edu::4450dd37-5553-4731-bf92-935a13edc35f" providerId="AD" clId="Web-{CF95DE78-184A-4271-A1B8-D99CA8D27380}"/>
    <pc:docChg chg="delSld">
      <pc:chgData name="Wu, Sophia J" userId="S::swu405@gatech.edu::4450dd37-5553-4731-bf92-935a13edc35f" providerId="AD" clId="Web-{CF95DE78-184A-4271-A1B8-D99CA8D27380}" dt="2024-09-27T20:10:11.500" v="1"/>
      <pc:docMkLst>
        <pc:docMk/>
      </pc:docMkLst>
      <pc:sldChg chg="del">
        <pc:chgData name="Wu, Sophia J" userId="S::swu405@gatech.edu::4450dd37-5553-4731-bf92-935a13edc35f" providerId="AD" clId="Web-{CF95DE78-184A-4271-A1B8-D99CA8D27380}" dt="2024-09-27T20:10:09.938" v="0"/>
        <pc:sldMkLst>
          <pc:docMk/>
          <pc:sldMk cId="2883546806" sldId="311"/>
        </pc:sldMkLst>
      </pc:sldChg>
      <pc:sldChg chg="del">
        <pc:chgData name="Wu, Sophia J" userId="S::swu405@gatech.edu::4450dd37-5553-4731-bf92-935a13edc35f" providerId="AD" clId="Web-{CF95DE78-184A-4271-A1B8-D99CA8D27380}" dt="2024-09-27T20:10:11.500" v="1"/>
        <pc:sldMkLst>
          <pc:docMk/>
          <pc:sldMk cId="2557325633" sldId="314"/>
        </pc:sldMkLst>
      </pc:sldChg>
    </pc:docChg>
  </pc:docChgLst>
  <pc:docChgLst>
    <pc:chgData name="Pace, Brock J" userId="S::bpace33@gatech.edu::61e2dc3b-329b-4696-9b9f-720e9de8b08d" providerId="AD" clId="Web-{463F5FD2-AE7D-6982-BA4D-35A44F673EFC}"/>
    <pc:docChg chg="modSld">
      <pc:chgData name="Pace, Brock J" userId="S::bpace33@gatech.edu::61e2dc3b-329b-4696-9b9f-720e9de8b08d" providerId="AD" clId="Web-{463F5FD2-AE7D-6982-BA4D-35A44F673EFC}" dt="2024-09-24T01:03:38.115" v="76" actId="20577"/>
      <pc:docMkLst>
        <pc:docMk/>
      </pc:docMkLst>
      <pc:sldChg chg="modSp">
        <pc:chgData name="Pace, Brock J" userId="S::bpace33@gatech.edu::61e2dc3b-329b-4696-9b9f-720e9de8b08d" providerId="AD" clId="Web-{463F5FD2-AE7D-6982-BA4D-35A44F673EFC}" dt="2024-09-24T00:35:50.698" v="14" actId="20577"/>
        <pc:sldMkLst>
          <pc:docMk/>
          <pc:sldMk cId="41407611" sldId="308"/>
        </pc:sldMkLst>
        <pc:spChg chg="mod">
          <ac:chgData name="Pace, Brock J" userId="S::bpace33@gatech.edu::61e2dc3b-329b-4696-9b9f-720e9de8b08d" providerId="AD" clId="Web-{463F5FD2-AE7D-6982-BA4D-35A44F673EFC}" dt="2024-09-24T00:35:50.698" v="14" actId="20577"/>
          <ac:spMkLst>
            <pc:docMk/>
            <pc:sldMk cId="41407611" sldId="308"/>
            <ac:spMk id="2" creationId="{C3B86D15-F767-04EA-6B75-7E3D3D3BDC20}"/>
          </ac:spMkLst>
        </pc:spChg>
      </pc:sldChg>
      <pc:sldChg chg="modSp">
        <pc:chgData name="Pace, Brock J" userId="S::bpace33@gatech.edu::61e2dc3b-329b-4696-9b9f-720e9de8b08d" providerId="AD" clId="Web-{463F5FD2-AE7D-6982-BA4D-35A44F673EFC}" dt="2024-09-24T01:03:38.115" v="76" actId="20577"/>
        <pc:sldMkLst>
          <pc:docMk/>
          <pc:sldMk cId="3596040996" sldId="312"/>
        </pc:sldMkLst>
      </pc:sldChg>
    </pc:docChg>
  </pc:docChgLst>
  <pc:docChgLst>
    <pc:chgData name="Won, Bokyoung" userId="8fe7bc68-965b-424b-a3f4-636e913214b8" providerId="ADAL" clId="{7CF09DBF-F11C-4CE3-BE59-62BFAA019326}"/>
    <pc:docChg chg="modSld">
      <pc:chgData name="Won, Bokyoung" userId="8fe7bc68-965b-424b-a3f4-636e913214b8" providerId="ADAL" clId="{7CF09DBF-F11C-4CE3-BE59-62BFAA019326}" dt="2024-10-25T05:06:13.711" v="13" actId="20577"/>
      <pc:docMkLst>
        <pc:docMk/>
      </pc:docMkLst>
      <pc:sldChg chg="modSp mod">
        <pc:chgData name="Won, Bokyoung" userId="8fe7bc68-965b-424b-a3f4-636e913214b8" providerId="ADAL" clId="{7CF09DBF-F11C-4CE3-BE59-62BFAA019326}" dt="2024-10-25T05:06:13.711" v="13" actId="20577"/>
        <pc:sldMkLst>
          <pc:docMk/>
          <pc:sldMk cId="4146949462" sldId="314"/>
        </pc:sldMkLst>
        <pc:spChg chg="mod">
          <ac:chgData name="Won, Bokyoung" userId="8fe7bc68-965b-424b-a3f4-636e913214b8" providerId="ADAL" clId="{7CF09DBF-F11C-4CE3-BE59-62BFAA019326}" dt="2024-10-25T05:06:13.711" v="13" actId="20577"/>
          <ac:spMkLst>
            <pc:docMk/>
            <pc:sldMk cId="4146949462" sldId="314"/>
            <ac:spMk id="2" creationId="{C3B86D15-F767-04EA-6B75-7E3D3D3BDC2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CA6E295-2078-3A4C-9B3B-128821A974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603100D-CACA-0F41-B537-339726C6A50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77CCEE-F6A5-9F4C-8CE3-50501077053A}" type="datetimeFigureOut">
              <a:rPr lang="en-US" smtClean="0"/>
              <a:t>10/31/2024</a:t>
            </a:fld>
            <a:endParaRPr lang="en-US"/>
          </a:p>
        </p:txBody>
      </p:sp>
      <p:sp>
        <p:nvSpPr>
          <p:cNvPr id="4" name="Footer Placeholder 3">
            <a:extLst>
              <a:ext uri="{FF2B5EF4-FFF2-40B4-BE49-F238E27FC236}">
                <a16:creationId xmlns:a16="http://schemas.microsoft.com/office/drawing/2014/main" id="{1518C585-FF88-2E4D-AADE-9C9529D2F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20F8045-3A37-824A-8710-57C502BDEFA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C957D50-C692-A448-91EE-4B0FAD320CD6}" type="slidenum">
              <a:rPr lang="en-US" smtClean="0"/>
              <a:t>‹#›</a:t>
            </a:fld>
            <a:endParaRPr lang="en-US"/>
          </a:p>
        </p:txBody>
      </p:sp>
    </p:spTree>
    <p:extLst>
      <p:ext uri="{BB962C8B-B14F-4D97-AF65-F5344CB8AC3E}">
        <p14:creationId xmlns:p14="http://schemas.microsoft.com/office/powerpoint/2010/main" val="128509397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jpe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890FB0-7803-314F-9BE0-3772887DCBDE}" type="datetimeFigureOut">
              <a:rPr lang="en-US" smtClean="0"/>
              <a:t>10/31/2024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A5D7CC-4584-7D4D-9AC5-26861B0A276E}" type="slidenum">
              <a:rPr lang="en-US" smtClean="0"/>
              <a:t>‹#›</a:t>
            </a:fld>
            <a:endParaRPr lang="en-US"/>
          </a:p>
        </p:txBody>
      </p:sp>
    </p:spTree>
    <p:extLst>
      <p:ext uri="{BB962C8B-B14F-4D97-AF65-F5344CB8AC3E}">
        <p14:creationId xmlns:p14="http://schemas.microsoft.com/office/powerpoint/2010/main" val="18024372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spcBef>
                <a:spcPts val="1000"/>
              </a:spcBef>
            </a:pPr>
            <a:r>
              <a:rPr lang="en-US"/>
              <a:t>How have we accomplished deliverable's critical functions</a:t>
            </a:r>
          </a:p>
          <a:p>
            <a:pPr marL="285750" indent="-285750">
              <a:lnSpc>
                <a:spcPct val="110000"/>
              </a:lnSpc>
              <a:spcBef>
                <a:spcPts val="1000"/>
              </a:spcBef>
              <a:buFont typeface="Arial"/>
              <a:buChar char="•"/>
            </a:pPr>
            <a:r>
              <a:rPr lang="en-US"/>
              <a:t>Explain the process of analyzing the data and a summary of the insights we have obtained so far</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7AA5D7CC-4584-7D4D-9AC5-26861B0A276E}" type="slidenum">
              <a:rPr lang="en-US" smtClean="0"/>
              <a:t>2</a:t>
            </a:fld>
            <a:endParaRPr lang="en-US"/>
          </a:p>
        </p:txBody>
      </p:sp>
    </p:spTree>
    <p:extLst>
      <p:ext uri="{BB962C8B-B14F-4D97-AF65-F5344CB8AC3E}">
        <p14:creationId xmlns:p14="http://schemas.microsoft.com/office/powerpoint/2010/main" val="428538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spcBef>
                <a:spcPts val="1000"/>
              </a:spcBef>
            </a:pPr>
            <a:r>
              <a:rPr lang="en-US"/>
              <a:t>How have we accomplished deliverable's critical functions</a:t>
            </a:r>
          </a:p>
          <a:p>
            <a:pPr marL="285750" indent="-285750">
              <a:lnSpc>
                <a:spcPct val="110000"/>
              </a:lnSpc>
              <a:spcBef>
                <a:spcPts val="1000"/>
              </a:spcBef>
              <a:buFont typeface="Arial"/>
              <a:buChar char="•"/>
            </a:pPr>
            <a:r>
              <a:rPr lang="en-US"/>
              <a:t>Explain the process of analyzing the data and a summary of the insights we have obtained so far</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7AA5D7CC-4584-7D4D-9AC5-26861B0A276E}" type="slidenum">
              <a:rPr lang="en-US" smtClean="0"/>
              <a:t>3</a:t>
            </a:fld>
            <a:endParaRPr lang="en-US"/>
          </a:p>
        </p:txBody>
      </p:sp>
    </p:spTree>
    <p:extLst>
      <p:ext uri="{BB962C8B-B14F-4D97-AF65-F5344CB8AC3E}">
        <p14:creationId xmlns:p14="http://schemas.microsoft.com/office/powerpoint/2010/main" val="6636235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Title Placeholder 10">
            <a:extLst>
              <a:ext uri="{FF2B5EF4-FFF2-40B4-BE49-F238E27FC236}">
                <a16:creationId xmlns:a16="http://schemas.microsoft.com/office/drawing/2014/main" id="{03435116-8EC1-A548-452A-A5744ECD0FD6}"/>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p>
            <a:r>
              <a:rPr lang="en-US"/>
              <a:t>Click to edit </a:t>
            </a:r>
            <a:br>
              <a:rPr lang="en-US"/>
            </a:br>
            <a:r>
              <a:rPr lang="en-US"/>
              <a:t>Master title style</a:t>
            </a:r>
          </a:p>
        </p:txBody>
      </p:sp>
      <p:sp>
        <p:nvSpPr>
          <p:cNvPr id="11" name="Text Placeholder 11">
            <a:extLst>
              <a:ext uri="{FF2B5EF4-FFF2-40B4-BE49-F238E27FC236}">
                <a16:creationId xmlns:a16="http://schemas.microsoft.com/office/drawing/2014/main" id="{BE800B03-ECF5-F0B1-7514-4FC09CECE7E4}"/>
              </a:ext>
            </a:extLst>
          </p:cNvPr>
          <p:cNvSpPr>
            <a:spLocks noGrp="1"/>
          </p:cNvSpPr>
          <p:nvPr>
            <p:ph idx="1"/>
          </p:nvPr>
        </p:nvSpPr>
        <p:spPr>
          <a:xfrm>
            <a:off x="2447108" y="4441370"/>
            <a:ext cx="8906692" cy="625930"/>
          </a:xfrm>
          <a:prstGeom prst="rect">
            <a:avLst/>
          </a:prstGeom>
        </p:spPr>
        <p:txBody>
          <a:bodyPr vert="horz" lIns="91440" tIns="45720" rIns="91440" bIns="45720" rtlCol="0">
            <a:normAutofit/>
          </a:bodyPr>
          <a:lstStyle/>
          <a:p>
            <a:r>
              <a:rPr lang="en-US"/>
              <a:t>Click to edit Master subtitle style</a:t>
            </a:r>
          </a:p>
        </p:txBody>
      </p:sp>
    </p:spTree>
    <p:extLst>
      <p:ext uri="{BB962C8B-B14F-4D97-AF65-F5344CB8AC3E}">
        <p14:creationId xmlns:p14="http://schemas.microsoft.com/office/powerpoint/2010/main" val="4114190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s - Wrec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E3126A54-2183-1E0F-7A09-1B69C88EFBF2}"/>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a:t>Click to edit </a:t>
            </a:r>
            <a:br>
              <a:rPr lang="en-US"/>
            </a:br>
            <a:r>
              <a:rPr lang="en-US"/>
              <a:t>Master title style</a:t>
            </a:r>
          </a:p>
        </p:txBody>
      </p:sp>
    </p:spTree>
    <p:extLst>
      <p:ext uri="{BB962C8B-B14F-4D97-AF65-F5344CB8AC3E}">
        <p14:creationId xmlns:p14="http://schemas.microsoft.com/office/powerpoint/2010/main" val="1680686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10/31/2024</a:t>
            </a:fld>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2256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2256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10/31/2024</a:t>
            </a:fld>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8"/>
            <a:ext cx="5617633" cy="336247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8"/>
            <a:ext cx="5638800" cy="336247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10/31/2024</a:t>
            </a:fld>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2046095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allery">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10/31/2024</a:t>
            </a:fld>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
        <p:nvSpPr>
          <p:cNvPr id="3" name="Picture Placeholder 2">
            <a:extLst>
              <a:ext uri="{FF2B5EF4-FFF2-40B4-BE49-F238E27FC236}">
                <a16:creationId xmlns:a16="http://schemas.microsoft.com/office/drawing/2014/main" id="{7EB05746-5DE4-07B1-5611-4EEBAF38DE1E}"/>
              </a:ext>
            </a:extLst>
          </p:cNvPr>
          <p:cNvSpPr>
            <a:spLocks noGrp="1"/>
          </p:cNvSpPr>
          <p:nvPr>
            <p:ph type="pic" sz="quarter" idx="13"/>
          </p:nvPr>
        </p:nvSpPr>
        <p:spPr>
          <a:xfrm>
            <a:off x="381000" y="1425402"/>
            <a:ext cx="3074469" cy="2081855"/>
          </a:xfrm>
        </p:spPr>
        <p:txBody>
          <a:bodyPr/>
          <a:lstStyle/>
          <a:p>
            <a:endParaRPr lang="en-US"/>
          </a:p>
        </p:txBody>
      </p:sp>
      <p:sp>
        <p:nvSpPr>
          <p:cNvPr id="4" name="Picture Placeholder 2">
            <a:extLst>
              <a:ext uri="{FF2B5EF4-FFF2-40B4-BE49-F238E27FC236}">
                <a16:creationId xmlns:a16="http://schemas.microsoft.com/office/drawing/2014/main" id="{03F001E6-D6D1-A396-EE07-7790621213EA}"/>
              </a:ext>
            </a:extLst>
          </p:cNvPr>
          <p:cNvSpPr>
            <a:spLocks noGrp="1"/>
          </p:cNvSpPr>
          <p:nvPr>
            <p:ph type="pic" sz="quarter" idx="14"/>
          </p:nvPr>
        </p:nvSpPr>
        <p:spPr>
          <a:xfrm>
            <a:off x="3771394" y="1425402"/>
            <a:ext cx="3074469" cy="2081855"/>
          </a:xfrm>
        </p:spPr>
        <p:txBody>
          <a:bodyPr/>
          <a:lstStyle/>
          <a:p>
            <a:endParaRPr lang="en-US"/>
          </a:p>
        </p:txBody>
      </p:sp>
      <p:sp>
        <p:nvSpPr>
          <p:cNvPr id="5" name="Picture Placeholder 2">
            <a:extLst>
              <a:ext uri="{FF2B5EF4-FFF2-40B4-BE49-F238E27FC236}">
                <a16:creationId xmlns:a16="http://schemas.microsoft.com/office/drawing/2014/main" id="{02BD7855-1EA6-1102-5122-4BF617ED2DCB}"/>
              </a:ext>
            </a:extLst>
          </p:cNvPr>
          <p:cNvSpPr>
            <a:spLocks noGrp="1"/>
          </p:cNvSpPr>
          <p:nvPr>
            <p:ph type="pic" sz="quarter" idx="15"/>
          </p:nvPr>
        </p:nvSpPr>
        <p:spPr>
          <a:xfrm>
            <a:off x="7178140" y="1425402"/>
            <a:ext cx="3074469" cy="2081855"/>
          </a:xfrm>
        </p:spPr>
        <p:txBody>
          <a:bodyPr/>
          <a:lstStyle/>
          <a:p>
            <a:endParaRPr lang="en-US"/>
          </a:p>
        </p:txBody>
      </p:sp>
      <p:sp>
        <p:nvSpPr>
          <p:cNvPr id="6" name="Picture Placeholder 2">
            <a:extLst>
              <a:ext uri="{FF2B5EF4-FFF2-40B4-BE49-F238E27FC236}">
                <a16:creationId xmlns:a16="http://schemas.microsoft.com/office/drawing/2014/main" id="{93DB0072-B1E4-2B67-CD64-AFD0CADC50A0}"/>
              </a:ext>
            </a:extLst>
          </p:cNvPr>
          <p:cNvSpPr>
            <a:spLocks noGrp="1"/>
          </p:cNvSpPr>
          <p:nvPr>
            <p:ph type="pic" sz="quarter" idx="16"/>
          </p:nvPr>
        </p:nvSpPr>
        <p:spPr>
          <a:xfrm>
            <a:off x="381000" y="3772092"/>
            <a:ext cx="3074469" cy="2081855"/>
          </a:xfrm>
        </p:spPr>
        <p:txBody>
          <a:bodyPr/>
          <a:lstStyle/>
          <a:p>
            <a:endParaRPr lang="en-US"/>
          </a:p>
        </p:txBody>
      </p:sp>
      <p:sp>
        <p:nvSpPr>
          <p:cNvPr id="16" name="Picture Placeholder 2">
            <a:extLst>
              <a:ext uri="{FF2B5EF4-FFF2-40B4-BE49-F238E27FC236}">
                <a16:creationId xmlns:a16="http://schemas.microsoft.com/office/drawing/2014/main" id="{F12EFAB6-9D79-46A4-1400-FA689BD1831A}"/>
              </a:ext>
            </a:extLst>
          </p:cNvPr>
          <p:cNvSpPr>
            <a:spLocks noGrp="1"/>
          </p:cNvSpPr>
          <p:nvPr>
            <p:ph type="pic" sz="quarter" idx="17"/>
          </p:nvPr>
        </p:nvSpPr>
        <p:spPr>
          <a:xfrm>
            <a:off x="3771394" y="3772092"/>
            <a:ext cx="3074469" cy="2081855"/>
          </a:xfrm>
        </p:spPr>
        <p:txBody>
          <a:bodyPr/>
          <a:lstStyle/>
          <a:p>
            <a:endParaRPr lang="en-US"/>
          </a:p>
        </p:txBody>
      </p:sp>
      <p:sp>
        <p:nvSpPr>
          <p:cNvPr id="17" name="Picture Placeholder 2">
            <a:extLst>
              <a:ext uri="{FF2B5EF4-FFF2-40B4-BE49-F238E27FC236}">
                <a16:creationId xmlns:a16="http://schemas.microsoft.com/office/drawing/2014/main" id="{F8E2A34E-676C-226E-E8A6-42635E9CC189}"/>
              </a:ext>
            </a:extLst>
          </p:cNvPr>
          <p:cNvSpPr>
            <a:spLocks noGrp="1"/>
          </p:cNvSpPr>
          <p:nvPr>
            <p:ph type="pic" sz="quarter" idx="18"/>
          </p:nvPr>
        </p:nvSpPr>
        <p:spPr>
          <a:xfrm>
            <a:off x="7178140" y="3772092"/>
            <a:ext cx="3074469" cy="2081855"/>
          </a:xfrm>
        </p:spPr>
        <p:txBody>
          <a:bodyPr/>
          <a:lstStyle/>
          <a:p>
            <a:endParaRPr lang="en-US"/>
          </a:p>
        </p:txBody>
      </p:sp>
    </p:spTree>
    <p:extLst>
      <p:ext uri="{BB962C8B-B14F-4D97-AF65-F5344CB8AC3E}">
        <p14:creationId xmlns:p14="http://schemas.microsoft.com/office/powerpoint/2010/main" val="21826415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10/31/2024</a:t>
            </a:fld>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642338" y="457201"/>
            <a:ext cx="716866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10/31/2024</a:t>
            </a:fld>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614203" y="457201"/>
            <a:ext cx="7196798" cy="49839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50"/>
            <a:ext cx="3932767" cy="316628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10/31/2024</a:t>
            </a:fld>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7AD69-3205-BCCD-4E2D-E72B1D3B187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E0D675-7591-9D83-10A1-2FEED657724E}"/>
              </a:ext>
            </a:extLst>
          </p:cNvPr>
          <p:cNvSpPr>
            <a:spLocks noGrp="1"/>
          </p:cNvSpPr>
          <p:nvPr>
            <p:ph type="dt" sz="half" idx="10"/>
          </p:nvPr>
        </p:nvSpPr>
        <p:spPr/>
        <p:txBody>
          <a:bodyPr/>
          <a:lstStyle/>
          <a:p>
            <a:fld id="{016554A5-B4DD-7045-B047-B7DA6D1E70A4}" type="datetimeFigureOut">
              <a:rPr lang="en-US" smtClean="0"/>
              <a:pPr/>
              <a:t>10/31/2024</a:t>
            </a:fld>
            <a:endParaRPr lang="en-US"/>
          </a:p>
        </p:txBody>
      </p:sp>
      <p:sp>
        <p:nvSpPr>
          <p:cNvPr id="4" name="Slide Number Placeholder 3">
            <a:extLst>
              <a:ext uri="{FF2B5EF4-FFF2-40B4-BE49-F238E27FC236}">
                <a16:creationId xmlns:a16="http://schemas.microsoft.com/office/drawing/2014/main" id="{56C7773C-2F41-C6E1-AAB5-9601AB572047}"/>
              </a:ext>
            </a:extLst>
          </p:cNvPr>
          <p:cNvSpPr>
            <a:spLocks noGrp="1"/>
          </p:cNvSpPr>
          <p:nvPr>
            <p:ph type="sldNum" sz="quarter" idx="11"/>
          </p:nvPr>
        </p:nvSpPr>
        <p:spPr/>
        <p:txBody>
          <a:bodyPr/>
          <a:lstStyle/>
          <a:p>
            <a:fld id="{AE678206-0642-9F48-9727-6B519CB285FA}" type="slidenum">
              <a:rPr lang="en-US" smtClean="0"/>
              <a:pPr/>
              <a:t>‹#›</a:t>
            </a:fld>
            <a:endParaRPr lang="en-US"/>
          </a:p>
        </p:txBody>
      </p:sp>
      <p:sp>
        <p:nvSpPr>
          <p:cNvPr id="6" name="Chart Placeholder 5">
            <a:extLst>
              <a:ext uri="{FF2B5EF4-FFF2-40B4-BE49-F238E27FC236}">
                <a16:creationId xmlns:a16="http://schemas.microsoft.com/office/drawing/2014/main" id="{A169B0B5-D05E-C4AE-458A-3F4627989B43}"/>
              </a:ext>
            </a:extLst>
          </p:cNvPr>
          <p:cNvSpPr>
            <a:spLocks noGrp="1"/>
          </p:cNvSpPr>
          <p:nvPr>
            <p:ph type="chart" sz="quarter" idx="12"/>
          </p:nvPr>
        </p:nvSpPr>
        <p:spPr>
          <a:xfrm>
            <a:off x="381000" y="1435100"/>
            <a:ext cx="7510463" cy="4572000"/>
          </a:xfrm>
        </p:spPr>
        <p:txBody>
          <a:bodyPr/>
          <a:lstStyle/>
          <a:p>
            <a:endParaRPr lang="en-US"/>
          </a:p>
        </p:txBody>
      </p:sp>
      <p:sp>
        <p:nvSpPr>
          <p:cNvPr id="8" name="Text Placeholder 7">
            <a:extLst>
              <a:ext uri="{FF2B5EF4-FFF2-40B4-BE49-F238E27FC236}">
                <a16:creationId xmlns:a16="http://schemas.microsoft.com/office/drawing/2014/main" id="{3AA2623B-F27F-1862-1049-4ADBDCD7601C}"/>
              </a:ext>
            </a:extLst>
          </p:cNvPr>
          <p:cNvSpPr>
            <a:spLocks noGrp="1"/>
          </p:cNvSpPr>
          <p:nvPr>
            <p:ph type="body" sz="quarter" idx="13"/>
          </p:nvPr>
        </p:nvSpPr>
        <p:spPr>
          <a:xfrm>
            <a:off x="8116888" y="1435100"/>
            <a:ext cx="3694112" cy="3417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2337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 Full Photo">
    <p:bg>
      <p:bgPr>
        <a:blipFill dpi="0" rotWithShape="1">
          <a:blip r:embed="rId2">
            <a:lum/>
          </a:blip>
          <a:srcRect/>
          <a:stretch>
            <a:fillRect t="-11000" b="-11000"/>
          </a:stretch>
        </a:blipFill>
        <a:effectLst/>
      </p:bgPr>
    </p:bg>
    <p:spTree>
      <p:nvGrpSpPr>
        <p:cNvPr id="1" name=""/>
        <p:cNvGrpSpPr/>
        <p:nvPr/>
      </p:nvGrpSpPr>
      <p:grpSpPr>
        <a:xfrm>
          <a:off x="0" y="0"/>
          <a:ext cx="0" cy="0"/>
          <a:chOff x="0" y="0"/>
          <a:chExt cx="0" cy="0"/>
        </a:xfrm>
      </p:grpSpPr>
      <p:sp>
        <p:nvSpPr>
          <p:cNvPr id="10" name="Title Placeholder 10">
            <a:extLst>
              <a:ext uri="{FF2B5EF4-FFF2-40B4-BE49-F238E27FC236}">
                <a16:creationId xmlns:a16="http://schemas.microsoft.com/office/drawing/2014/main" id="{03435116-8EC1-A548-452A-A5744ECD0FD6}"/>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lvl1pPr>
              <a:defRPr>
                <a:solidFill>
                  <a:schemeClr val="bg1"/>
                </a:solidFill>
              </a:defRPr>
            </a:lvl1pPr>
          </a:lstStyle>
          <a:p>
            <a:r>
              <a:rPr lang="en-US"/>
              <a:t>Click to edit </a:t>
            </a:r>
            <a:br>
              <a:rPr lang="en-US"/>
            </a:br>
            <a:r>
              <a:rPr lang="en-US"/>
              <a:t>Master title style</a:t>
            </a:r>
          </a:p>
        </p:txBody>
      </p:sp>
      <p:sp>
        <p:nvSpPr>
          <p:cNvPr id="11" name="Text Placeholder 11">
            <a:extLst>
              <a:ext uri="{FF2B5EF4-FFF2-40B4-BE49-F238E27FC236}">
                <a16:creationId xmlns:a16="http://schemas.microsoft.com/office/drawing/2014/main" id="{BE800B03-ECF5-F0B1-7514-4FC09CECE7E4}"/>
              </a:ext>
            </a:extLst>
          </p:cNvPr>
          <p:cNvSpPr>
            <a:spLocks noGrp="1"/>
          </p:cNvSpPr>
          <p:nvPr>
            <p:ph idx="1"/>
          </p:nvPr>
        </p:nvSpPr>
        <p:spPr>
          <a:xfrm>
            <a:off x="2447108" y="4441370"/>
            <a:ext cx="8906692" cy="625930"/>
          </a:xfrm>
          <a:prstGeom prst="rect">
            <a:avLst/>
          </a:prstGeom>
        </p:spPr>
        <p:txBody>
          <a:bodyPr vert="horz" lIns="91440" tIns="45720" rIns="91440" bIns="45720" rtlCol="0">
            <a:normAutofit/>
          </a:bodyPr>
          <a:lstStyle>
            <a:lvl1pPr>
              <a:defRPr>
                <a:solidFill>
                  <a:schemeClr val="bg1"/>
                </a:solidFill>
              </a:defRPr>
            </a:lvl1pPr>
          </a:lstStyle>
          <a:p>
            <a:r>
              <a:rPr lang="en-US"/>
              <a:t>Click to edit Master subtitle style</a:t>
            </a:r>
          </a:p>
        </p:txBody>
      </p:sp>
      <p:pic>
        <p:nvPicPr>
          <p:cNvPr id="3" name="Picture 2">
            <a:extLst>
              <a:ext uri="{FF2B5EF4-FFF2-40B4-BE49-F238E27FC236}">
                <a16:creationId xmlns:a16="http://schemas.microsoft.com/office/drawing/2014/main" id="{CAA14450-E163-A0FB-AE33-14F2CE668DE1}"/>
              </a:ext>
            </a:extLst>
          </p:cNvPr>
          <p:cNvPicPr>
            <a:picLocks noChangeAspect="1"/>
          </p:cNvPicPr>
          <p:nvPr userDrawn="1"/>
        </p:nvPicPr>
        <p:blipFill rotWithShape="1">
          <a:blip r:embed="rId3"/>
          <a:srcRect t="73770"/>
          <a:stretch/>
        </p:blipFill>
        <p:spPr>
          <a:xfrm>
            <a:off x="1" y="5059179"/>
            <a:ext cx="12191999" cy="1798821"/>
          </a:xfrm>
          <a:prstGeom prst="rect">
            <a:avLst/>
          </a:prstGeom>
        </p:spPr>
      </p:pic>
    </p:spTree>
    <p:extLst>
      <p:ext uri="{BB962C8B-B14F-4D97-AF65-F5344CB8AC3E}">
        <p14:creationId xmlns:p14="http://schemas.microsoft.com/office/powerpoint/2010/main" val="2704301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 Pla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Placeholder 10">
            <a:extLst>
              <a:ext uri="{FF2B5EF4-FFF2-40B4-BE49-F238E27FC236}">
                <a16:creationId xmlns:a16="http://schemas.microsoft.com/office/drawing/2014/main" id="{F64BEEBC-AE20-0931-2193-11EF8F682D9B}"/>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p>
            <a:r>
              <a:rPr lang="en-US"/>
              <a:t>Click to edit </a:t>
            </a:r>
            <a:br>
              <a:rPr lang="en-US"/>
            </a:br>
            <a:r>
              <a:rPr lang="en-US"/>
              <a:t>Master title style</a:t>
            </a:r>
          </a:p>
        </p:txBody>
      </p:sp>
      <p:sp>
        <p:nvSpPr>
          <p:cNvPr id="5" name="Text Placeholder 11">
            <a:extLst>
              <a:ext uri="{FF2B5EF4-FFF2-40B4-BE49-F238E27FC236}">
                <a16:creationId xmlns:a16="http://schemas.microsoft.com/office/drawing/2014/main" id="{D1BFEEB1-1250-CB23-C303-2290A9F73B30}"/>
              </a:ext>
            </a:extLst>
          </p:cNvPr>
          <p:cNvSpPr>
            <a:spLocks noGrp="1"/>
          </p:cNvSpPr>
          <p:nvPr>
            <p:ph idx="1"/>
          </p:nvPr>
        </p:nvSpPr>
        <p:spPr>
          <a:xfrm>
            <a:off x="2447108" y="4441370"/>
            <a:ext cx="8906692" cy="625930"/>
          </a:xfrm>
          <a:prstGeom prst="rect">
            <a:avLst/>
          </a:prstGeom>
        </p:spPr>
        <p:txBody>
          <a:bodyPr vert="horz" lIns="91440" tIns="45720" rIns="91440" bIns="45720" rtlCol="0">
            <a:normAutofit/>
          </a:bodyPr>
          <a:lstStyle>
            <a:lvl1pPr>
              <a:defRPr>
                <a:solidFill>
                  <a:schemeClr val="tx1"/>
                </a:solidFill>
              </a:defRPr>
            </a:lvl1pPr>
          </a:lstStyle>
          <a:p>
            <a:r>
              <a:rPr lang="en-US"/>
              <a:t>Click to edit Master subtitle style</a:t>
            </a:r>
          </a:p>
        </p:txBody>
      </p:sp>
    </p:spTree>
    <p:extLst>
      <p:ext uri="{BB962C8B-B14F-4D97-AF65-F5344CB8AC3E}">
        <p14:creationId xmlns:p14="http://schemas.microsoft.com/office/powerpoint/2010/main" val="3174930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 Tech Tow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0">
            <a:extLst>
              <a:ext uri="{FF2B5EF4-FFF2-40B4-BE49-F238E27FC236}">
                <a16:creationId xmlns:a16="http://schemas.microsoft.com/office/drawing/2014/main" id="{F07C9153-7FEC-638D-4ADD-6BB1DD8D4D82}"/>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p>
            <a:r>
              <a:rPr lang="en-US"/>
              <a:t>Click to edit </a:t>
            </a:r>
            <a:br>
              <a:rPr lang="en-US"/>
            </a:br>
            <a:r>
              <a:rPr lang="en-US"/>
              <a:t>Master title style</a:t>
            </a:r>
          </a:p>
        </p:txBody>
      </p:sp>
      <p:sp>
        <p:nvSpPr>
          <p:cNvPr id="4" name="Text Placeholder 11">
            <a:extLst>
              <a:ext uri="{FF2B5EF4-FFF2-40B4-BE49-F238E27FC236}">
                <a16:creationId xmlns:a16="http://schemas.microsoft.com/office/drawing/2014/main" id="{FE485BB9-C655-511D-0A07-5032FD2F8C76}"/>
              </a:ext>
            </a:extLst>
          </p:cNvPr>
          <p:cNvSpPr>
            <a:spLocks noGrp="1"/>
          </p:cNvSpPr>
          <p:nvPr>
            <p:ph idx="1"/>
          </p:nvPr>
        </p:nvSpPr>
        <p:spPr>
          <a:xfrm>
            <a:off x="2447108" y="4441370"/>
            <a:ext cx="8906692" cy="625930"/>
          </a:xfrm>
          <a:prstGeom prst="rect">
            <a:avLst/>
          </a:prstGeom>
        </p:spPr>
        <p:txBody>
          <a:bodyPr vert="horz" lIns="91440" tIns="45720" rIns="91440" bIns="45720" rtlCol="0">
            <a:normAutofit/>
          </a:bodyPr>
          <a:lstStyle>
            <a:lvl1pPr>
              <a:defRPr>
                <a:solidFill>
                  <a:schemeClr val="tx1"/>
                </a:solidFill>
              </a:defRPr>
            </a:lvl1pPr>
          </a:lstStyle>
          <a:p>
            <a:r>
              <a:rPr lang="en-US"/>
              <a:t>Click to edit Master subtitle style</a:t>
            </a:r>
          </a:p>
        </p:txBody>
      </p:sp>
    </p:spTree>
    <p:extLst>
      <p:ext uri="{BB962C8B-B14F-4D97-AF65-F5344CB8AC3E}">
        <p14:creationId xmlns:p14="http://schemas.microsoft.com/office/powerpoint/2010/main" val="2978175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 Kende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0">
            <a:extLst>
              <a:ext uri="{FF2B5EF4-FFF2-40B4-BE49-F238E27FC236}">
                <a16:creationId xmlns:a16="http://schemas.microsoft.com/office/drawing/2014/main" id="{0A5E07F1-324A-EAB5-7F55-AEE3D6891391}"/>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p>
            <a:r>
              <a:rPr lang="en-US"/>
              <a:t>Click to edit </a:t>
            </a:r>
            <a:br>
              <a:rPr lang="en-US"/>
            </a:br>
            <a:r>
              <a:rPr lang="en-US"/>
              <a:t>Master title style</a:t>
            </a:r>
          </a:p>
        </p:txBody>
      </p:sp>
      <p:sp>
        <p:nvSpPr>
          <p:cNvPr id="4" name="Text Placeholder 11">
            <a:extLst>
              <a:ext uri="{FF2B5EF4-FFF2-40B4-BE49-F238E27FC236}">
                <a16:creationId xmlns:a16="http://schemas.microsoft.com/office/drawing/2014/main" id="{3D3E42BF-71A1-25AD-433E-81802107BFA8}"/>
              </a:ext>
            </a:extLst>
          </p:cNvPr>
          <p:cNvSpPr>
            <a:spLocks noGrp="1"/>
          </p:cNvSpPr>
          <p:nvPr>
            <p:ph idx="1"/>
          </p:nvPr>
        </p:nvSpPr>
        <p:spPr>
          <a:xfrm>
            <a:off x="2447108" y="4441370"/>
            <a:ext cx="8906692" cy="625930"/>
          </a:xfrm>
          <a:prstGeom prst="rect">
            <a:avLst/>
          </a:prstGeom>
        </p:spPr>
        <p:txBody>
          <a:bodyPr vert="horz" lIns="91440" tIns="45720" rIns="91440" bIns="45720" rtlCol="0">
            <a:normAutofit/>
          </a:bodyPr>
          <a:lstStyle>
            <a:lvl1pPr>
              <a:defRPr>
                <a:solidFill>
                  <a:schemeClr val="tx1"/>
                </a:solidFill>
              </a:defRPr>
            </a:lvl1pPr>
          </a:lstStyle>
          <a:p>
            <a:r>
              <a:rPr lang="en-US"/>
              <a:t>Click to edit Master subtitle style</a:t>
            </a:r>
          </a:p>
        </p:txBody>
      </p:sp>
    </p:spTree>
    <p:extLst>
      <p:ext uri="{BB962C8B-B14F-4D97-AF65-F5344CB8AC3E}">
        <p14:creationId xmlns:p14="http://schemas.microsoft.com/office/powerpoint/2010/main" val="5384023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 Wrec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0">
            <a:extLst>
              <a:ext uri="{FF2B5EF4-FFF2-40B4-BE49-F238E27FC236}">
                <a16:creationId xmlns:a16="http://schemas.microsoft.com/office/drawing/2014/main" id="{877FD755-E0C4-6855-6104-473A50AFAC03}"/>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p>
            <a:r>
              <a:rPr lang="en-US"/>
              <a:t>Click to edit </a:t>
            </a:r>
            <a:br>
              <a:rPr lang="en-US"/>
            </a:br>
            <a:r>
              <a:rPr lang="en-US"/>
              <a:t>Master title style</a:t>
            </a:r>
          </a:p>
        </p:txBody>
      </p:sp>
      <p:sp>
        <p:nvSpPr>
          <p:cNvPr id="4" name="Text Placeholder 11">
            <a:extLst>
              <a:ext uri="{FF2B5EF4-FFF2-40B4-BE49-F238E27FC236}">
                <a16:creationId xmlns:a16="http://schemas.microsoft.com/office/drawing/2014/main" id="{899459AD-2E3D-84AE-9D0B-4E11607C46DC}"/>
              </a:ext>
            </a:extLst>
          </p:cNvPr>
          <p:cNvSpPr>
            <a:spLocks noGrp="1"/>
          </p:cNvSpPr>
          <p:nvPr>
            <p:ph idx="1"/>
          </p:nvPr>
        </p:nvSpPr>
        <p:spPr>
          <a:xfrm>
            <a:off x="2447108" y="4441370"/>
            <a:ext cx="8906692" cy="625930"/>
          </a:xfrm>
          <a:prstGeom prst="rect">
            <a:avLst/>
          </a:prstGeom>
        </p:spPr>
        <p:txBody>
          <a:bodyPr vert="horz" lIns="91440" tIns="45720" rIns="91440" bIns="45720" rtlCol="0">
            <a:normAutofit/>
          </a:bodyPr>
          <a:lstStyle>
            <a:lvl1pPr>
              <a:defRPr>
                <a:solidFill>
                  <a:schemeClr val="tx1"/>
                </a:solidFill>
              </a:defRPr>
            </a:lvl1pPr>
          </a:lstStyle>
          <a:p>
            <a:r>
              <a:rPr lang="en-US"/>
              <a:t>Click to edit Master subtitle style</a:t>
            </a:r>
          </a:p>
        </p:txBody>
      </p:sp>
    </p:spTree>
    <p:extLst>
      <p:ext uri="{BB962C8B-B14F-4D97-AF65-F5344CB8AC3E}">
        <p14:creationId xmlns:p14="http://schemas.microsoft.com/office/powerpoint/2010/main" val="2767391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s - Pla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5FCBB805-91EF-D0F1-B5CA-BCA3290EA431}"/>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a:t>Click to edit </a:t>
            </a:r>
            <a:br>
              <a:rPr lang="en-US"/>
            </a:br>
            <a:r>
              <a:rPr lang="en-US"/>
              <a:t>Master title style</a:t>
            </a:r>
          </a:p>
        </p:txBody>
      </p:sp>
    </p:spTree>
    <p:extLst>
      <p:ext uri="{BB962C8B-B14F-4D97-AF65-F5344CB8AC3E}">
        <p14:creationId xmlns:p14="http://schemas.microsoft.com/office/powerpoint/2010/main" val="4281372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viders - Kende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28D4045A-E327-4892-6A89-6CBE5583D417}"/>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a:t>Click to edit </a:t>
            </a:r>
            <a:br>
              <a:rPr lang="en-US"/>
            </a:br>
            <a:r>
              <a:rPr lang="en-US"/>
              <a:t>Master title style</a:t>
            </a:r>
          </a:p>
        </p:txBody>
      </p:sp>
    </p:spTree>
    <p:extLst>
      <p:ext uri="{BB962C8B-B14F-4D97-AF65-F5344CB8AC3E}">
        <p14:creationId xmlns:p14="http://schemas.microsoft.com/office/powerpoint/2010/main" val="1366797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s - Tech Tow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6B75A76D-59A5-A55D-8427-D310560791ED}"/>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a:t>Click to edit </a:t>
            </a:r>
            <a:br>
              <a:rPr lang="en-US"/>
            </a:br>
            <a:r>
              <a:rPr lang="en-US"/>
              <a:t>Master title style</a:t>
            </a:r>
          </a:p>
        </p:txBody>
      </p:sp>
    </p:spTree>
    <p:extLst>
      <p:ext uri="{BB962C8B-B14F-4D97-AF65-F5344CB8AC3E}">
        <p14:creationId xmlns:p14="http://schemas.microsoft.com/office/powerpoint/2010/main" val="7816243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5" Type="http://schemas.openxmlformats.org/officeDocument/2006/relationships/slideLayout" Target="../slideLayouts/slideLayout15.xml"/><Relationship Id="rId10" Type="http://schemas.openxmlformats.org/officeDocument/2006/relationships/image" Target="../media/image8.png"/><Relationship Id="rId4" Type="http://schemas.openxmlformats.org/officeDocument/2006/relationships/slideLayout" Target="../slideLayouts/slideLayout14.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1C16630-5558-9114-4463-47E138DB6255}"/>
              </a:ext>
            </a:extLst>
          </p:cNvPr>
          <p:cNvSpPr txBox="1">
            <a:spLocks/>
          </p:cNvSpPr>
          <p:nvPr userDrawn="1"/>
        </p:nvSpPr>
        <p:spPr>
          <a:xfrm>
            <a:off x="2447108" y="1680753"/>
            <a:ext cx="8682445" cy="2760617"/>
          </a:xfrm>
          <a:prstGeom prst="rect">
            <a:avLst/>
          </a:prstGeom>
        </p:spPr>
        <p:txBody>
          <a:bodyPr anchor="ctr" anchorCtr="0">
            <a:normAutofit/>
          </a:bodyPr>
          <a:lstStyle>
            <a:lvl1pPr algn="l" defTabSz="342900" rtl="0" eaLnBrk="1" latinLnBrk="0" hangingPunct="1">
              <a:lnSpc>
                <a:spcPct val="100000"/>
              </a:lnSpc>
              <a:spcBef>
                <a:spcPct val="0"/>
              </a:spcBef>
              <a:buNone/>
              <a:defRPr sz="6000" b="1" i="0" kern="1200" cap="none" spc="0" baseline="0">
                <a:solidFill>
                  <a:srgbClr val="003057"/>
                </a:solidFill>
                <a:latin typeface="Roboto" panose="02000000000000000000" pitchFamily="2" charset="0"/>
                <a:ea typeface="Roboto" panose="02000000000000000000" pitchFamily="2" charset="0"/>
                <a:cs typeface="Roboto" panose="02000000000000000000" pitchFamily="2" charset="0"/>
              </a:defRPr>
            </a:lvl1pPr>
          </a:lstStyle>
          <a:p>
            <a:endParaRPr lang="en-US"/>
          </a:p>
        </p:txBody>
      </p:sp>
      <p:sp>
        <p:nvSpPr>
          <p:cNvPr id="11" name="Title Placeholder 10">
            <a:extLst>
              <a:ext uri="{FF2B5EF4-FFF2-40B4-BE49-F238E27FC236}">
                <a16:creationId xmlns:a16="http://schemas.microsoft.com/office/drawing/2014/main" id="{3552819F-CE1E-70EB-07B5-3B61D2578A1C}"/>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p>
            <a:r>
              <a:rPr lang="en-US"/>
              <a:t>Click to edit </a:t>
            </a:r>
            <a:br>
              <a:rPr lang="en-US"/>
            </a:br>
            <a:r>
              <a:rPr lang="en-US"/>
              <a:t>Master title style</a:t>
            </a:r>
          </a:p>
        </p:txBody>
      </p:sp>
      <p:sp>
        <p:nvSpPr>
          <p:cNvPr id="12" name="Text Placeholder 11">
            <a:extLst>
              <a:ext uri="{FF2B5EF4-FFF2-40B4-BE49-F238E27FC236}">
                <a16:creationId xmlns:a16="http://schemas.microsoft.com/office/drawing/2014/main" id="{CBD913C0-CC86-E0C0-B503-69104064ECF7}"/>
              </a:ext>
            </a:extLst>
          </p:cNvPr>
          <p:cNvSpPr>
            <a:spLocks noGrp="1"/>
          </p:cNvSpPr>
          <p:nvPr>
            <p:ph type="body" idx="1"/>
          </p:nvPr>
        </p:nvSpPr>
        <p:spPr>
          <a:xfrm>
            <a:off x="2447108" y="4441370"/>
            <a:ext cx="8906692" cy="625930"/>
          </a:xfrm>
          <a:prstGeom prst="rect">
            <a:avLst/>
          </a:prstGeom>
        </p:spPr>
        <p:txBody>
          <a:bodyPr vert="horz" lIns="91440" tIns="45720" rIns="91440" bIns="45720" rtlCol="0">
            <a:normAutofit/>
          </a:bodyPr>
          <a:lstStyle/>
          <a:p>
            <a:r>
              <a:rPr lang="en-US"/>
              <a:t>Click to edit Master subtitle style</a:t>
            </a:r>
          </a:p>
        </p:txBody>
      </p:sp>
    </p:spTree>
    <p:extLst>
      <p:ext uri="{BB962C8B-B14F-4D97-AF65-F5344CB8AC3E}">
        <p14:creationId xmlns:p14="http://schemas.microsoft.com/office/powerpoint/2010/main" val="2336126548"/>
      </p:ext>
    </p:extLst>
  </p:cSld>
  <p:clrMap bg1="lt1" tx1="dk1" bg2="lt2" tx2="dk2" accent1="accent1" accent2="accent2" accent3="accent3" accent4="accent4" accent5="accent5" accent6="accent6" hlink="hlink" folHlink="folHlink"/>
  <p:sldLayoutIdLst>
    <p:sldLayoutId id="2147483696" r:id="rId1"/>
    <p:sldLayoutId id="2147483707" r:id="rId2"/>
    <p:sldLayoutId id="2147483703" r:id="rId3"/>
    <p:sldLayoutId id="2147483704" r:id="rId4"/>
    <p:sldLayoutId id="2147483705" r:id="rId5"/>
    <p:sldLayoutId id="2147483706" r:id="rId6"/>
  </p:sldLayoutIdLst>
  <p:txStyles>
    <p:titleStyle>
      <a:lvl1pPr algn="l" defTabSz="342900" rtl="0" eaLnBrk="1" latinLnBrk="0" hangingPunct="1">
        <a:spcBef>
          <a:spcPct val="0"/>
        </a:spcBef>
        <a:buNone/>
        <a:defRPr sz="6000" b="1" i="0" kern="1200">
          <a:solidFill>
            <a:schemeClr val="tx1"/>
          </a:solidFill>
          <a:latin typeface="Roboto" panose="02000000000000000000" pitchFamily="2" charset="0"/>
          <a:ea typeface="Roboto" panose="02000000000000000000" pitchFamily="2" charset="0"/>
          <a:cs typeface="Roboto" panose="02000000000000000000" pitchFamily="2" charset="0"/>
        </a:defRPr>
      </a:lvl1pPr>
    </p:titleStyle>
    <p:bodyStyle>
      <a:lvl1pPr marL="0" indent="0" algn="l" defTabSz="342900" rtl="0" eaLnBrk="1" latinLnBrk="0" hangingPunct="1">
        <a:spcBef>
          <a:spcPct val="20000"/>
        </a:spcBef>
        <a:buFont typeface="Arial"/>
        <a:buNone/>
        <a:defRPr sz="1800" kern="1200">
          <a:solidFill>
            <a:srgbClr val="B3A369"/>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555A20D-930F-A185-C845-C95F4365004A}"/>
              </a:ext>
            </a:extLst>
          </p:cNvPr>
          <p:cNvSpPr txBox="1">
            <a:spLocks/>
          </p:cNvSpPr>
          <p:nvPr userDrawn="1"/>
        </p:nvSpPr>
        <p:spPr>
          <a:xfrm>
            <a:off x="1746069" y="2137954"/>
            <a:ext cx="8699862" cy="2582091"/>
          </a:xfrm>
          <a:prstGeom prst="rect">
            <a:avLst/>
          </a:prstGeom>
        </p:spPr>
        <p:txBody>
          <a:bodyPr anchor="ctr" anchorCtr="0">
            <a:normAutofit/>
          </a:bodyPr>
          <a:lstStyle>
            <a:lvl1pPr algn="ctr" defTabSz="342900" rtl="0" eaLnBrk="1" latinLnBrk="0" hangingPunct="1">
              <a:lnSpc>
                <a:spcPct val="100000"/>
              </a:lnSpc>
              <a:spcBef>
                <a:spcPct val="0"/>
              </a:spcBef>
              <a:buNone/>
              <a:defRPr sz="6000" b="1" i="0" kern="1200" cap="none" spc="0" baseline="0">
                <a:solidFill>
                  <a:srgbClr val="003057"/>
                </a:solidFill>
                <a:latin typeface="Roboto" panose="02000000000000000000" pitchFamily="2" charset="0"/>
                <a:ea typeface="Roboto" panose="02000000000000000000" pitchFamily="2" charset="0"/>
                <a:cs typeface="Roboto" panose="02000000000000000000" pitchFamily="2" charset="0"/>
              </a:defRPr>
            </a:lvl1pPr>
          </a:lstStyle>
          <a:p>
            <a:endParaRPr lang="en-US"/>
          </a:p>
        </p:txBody>
      </p:sp>
      <p:sp>
        <p:nvSpPr>
          <p:cNvPr id="4" name="Title Placeholder 10">
            <a:extLst>
              <a:ext uri="{FF2B5EF4-FFF2-40B4-BE49-F238E27FC236}">
                <a16:creationId xmlns:a16="http://schemas.microsoft.com/office/drawing/2014/main" id="{C83A85DD-FCD4-4A59-0F3C-B8F9FA03085F}"/>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a:t>Click to edit </a:t>
            </a:r>
            <a:br>
              <a:rPr lang="en-US"/>
            </a:br>
            <a:r>
              <a:rPr lang="en-US"/>
              <a:t>Master title style</a:t>
            </a:r>
          </a:p>
        </p:txBody>
      </p:sp>
    </p:spTree>
    <p:extLst>
      <p:ext uri="{BB962C8B-B14F-4D97-AF65-F5344CB8AC3E}">
        <p14:creationId xmlns:p14="http://schemas.microsoft.com/office/powerpoint/2010/main" val="4265836520"/>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Lst>
  <p:txStyles>
    <p:titleStyle>
      <a:lvl1pPr algn="ctr" defTabSz="342900" rtl="0" eaLnBrk="1" latinLnBrk="0" hangingPunct="1">
        <a:spcBef>
          <a:spcPct val="0"/>
        </a:spcBef>
        <a:buNone/>
        <a:defRPr sz="6000" b="1" i="0" kern="1200">
          <a:solidFill>
            <a:schemeClr val="tx1"/>
          </a:solidFill>
          <a:latin typeface="Roboto" panose="02000000000000000000" pitchFamily="2" charset="0"/>
          <a:ea typeface="Roboto" panose="02000000000000000000" pitchFamily="2" charset="0"/>
          <a:cs typeface="Roboto" panose="02000000000000000000" pitchFamily="2" charset="0"/>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5"/>
            <a:ext cx="11429999" cy="422565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1408329" y="6182540"/>
            <a:ext cx="1546654"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cs typeface="Roboto" panose="02000000000000000000" pitchFamily="2" charset="0"/>
              </a:defRPr>
            </a:lvl1pPr>
          </a:lstStyle>
          <a:p>
            <a:fld id="{016554A5-B4DD-7045-B047-B7DA6D1E70A4}" type="datetimeFigureOut">
              <a:rPr lang="en-US" smtClean="0"/>
              <a:pPr/>
              <a:t>10/31/2024</a:t>
            </a:fld>
            <a:endParaRPr lang="en-US"/>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381000" y="6182540"/>
            <a:ext cx="916577"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cs typeface="Roboto" panose="02000000000000000000" pitchFamily="2" charset="0"/>
              </a:defRPr>
            </a:lvl1pPr>
          </a:lstStyle>
          <a:p>
            <a:fld id="{AE678206-0642-9F48-9727-6B519CB285FA}" type="slidenum">
              <a:rPr lang="en-US" smtClean="0"/>
              <a:pPr/>
              <a:t>‹#›</a:t>
            </a:fld>
            <a:endParaRPr lang="en-US"/>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93" r:id="rId4"/>
    <p:sldLayoutId id="2147483690" r:id="rId5"/>
    <p:sldLayoutId id="2147483691" r:id="rId6"/>
    <p:sldLayoutId id="2147483692" r:id="rId7"/>
    <p:sldLayoutId id="2147483694" r:id="rId8"/>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FACC4-8BA4-D145-6D28-7181D4BBF84B}"/>
              </a:ext>
            </a:extLst>
          </p:cNvPr>
          <p:cNvSpPr>
            <a:spLocks noGrp="1"/>
          </p:cNvSpPr>
          <p:nvPr>
            <p:ph type="title"/>
          </p:nvPr>
        </p:nvSpPr>
        <p:spPr/>
        <p:txBody>
          <a:bodyPr>
            <a:normAutofit/>
          </a:bodyPr>
          <a:lstStyle/>
          <a:p>
            <a:r>
              <a:rPr lang="en-US">
                <a:latin typeface="Roboto"/>
                <a:ea typeface="Roboto"/>
                <a:cs typeface="Roboto"/>
              </a:rPr>
              <a:t>P4B Solar Mini-Grid: </a:t>
            </a:r>
            <a:r>
              <a:rPr lang="en-US" sz="4400">
                <a:latin typeface="Roboto"/>
                <a:ea typeface="Roboto"/>
                <a:cs typeface="Roboto"/>
              </a:rPr>
              <a:t>Socioeconomic Impact Analysis</a:t>
            </a:r>
            <a:endParaRPr lang="en-US" sz="4400"/>
          </a:p>
        </p:txBody>
      </p:sp>
      <p:sp>
        <p:nvSpPr>
          <p:cNvPr id="3" name="Content Placeholder 2">
            <a:extLst>
              <a:ext uri="{FF2B5EF4-FFF2-40B4-BE49-F238E27FC236}">
                <a16:creationId xmlns:a16="http://schemas.microsoft.com/office/drawing/2014/main" id="{C0E02467-1D6D-30DE-402A-35783DB9D563}"/>
              </a:ext>
            </a:extLst>
          </p:cNvPr>
          <p:cNvSpPr>
            <a:spLocks noGrp="1"/>
          </p:cNvSpPr>
          <p:nvPr>
            <p:ph idx="1"/>
          </p:nvPr>
        </p:nvSpPr>
        <p:spPr/>
        <p:txBody>
          <a:bodyPr vert="horz" lIns="91440" tIns="45720" rIns="91440" bIns="45720" rtlCol="0" anchor="t">
            <a:normAutofit fontScale="92500" lnSpcReduction="10000"/>
          </a:bodyPr>
          <a:lstStyle/>
          <a:p>
            <a:r>
              <a:rPr lang="en-US">
                <a:cs typeface="Arial"/>
              </a:rPr>
              <a:t>CS 6150 – Computing for Good</a:t>
            </a:r>
          </a:p>
          <a:p>
            <a:r>
              <a:rPr lang="en-US">
                <a:cs typeface="Arial"/>
              </a:rPr>
              <a:t>Fall 2024</a:t>
            </a:r>
          </a:p>
        </p:txBody>
      </p:sp>
    </p:spTree>
    <p:extLst>
      <p:ext uri="{BB962C8B-B14F-4D97-AF65-F5344CB8AC3E}">
        <p14:creationId xmlns:p14="http://schemas.microsoft.com/office/powerpoint/2010/main" val="3862558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169690" y="1215376"/>
            <a:ext cx="11948778" cy="5284809"/>
          </a:xfrm>
        </p:spPr>
        <p:txBody>
          <a:bodyPr vert="horz" lIns="91440" tIns="45720" rIns="91440" bIns="45720" rtlCol="0" anchor="t">
            <a:normAutofit/>
          </a:bodyPr>
          <a:lstStyle/>
          <a:p>
            <a:pPr marL="342900" indent="-342900">
              <a:lnSpc>
                <a:spcPct val="110000"/>
              </a:lnSpc>
            </a:pPr>
            <a:r>
              <a:rPr lang="en-US">
                <a:solidFill>
                  <a:schemeClr val="tx1"/>
                </a:solidFill>
                <a:latin typeface="Roboto"/>
                <a:ea typeface="Roboto"/>
                <a:cs typeface="Roboto"/>
              </a:rPr>
              <a:t>Education</a:t>
            </a:r>
          </a:p>
          <a:p>
            <a:pPr lvl="1">
              <a:lnSpc>
                <a:spcPct val="110000"/>
              </a:lnSpc>
              <a:buFont typeface="Courier New" panose="020B0604020202020204" pitchFamily="34" charset="0"/>
              <a:buChar char="o"/>
            </a:pPr>
            <a:r>
              <a:rPr lang="en-US">
                <a:solidFill>
                  <a:schemeClr val="tx1"/>
                </a:solidFill>
                <a:latin typeface="Roboto"/>
                <a:ea typeface="Roboto"/>
                <a:cs typeface="Roboto"/>
              </a:rPr>
              <a:t>Data Cleaning and Preprocessing: </a:t>
            </a:r>
            <a:endParaRPr lang="en-US">
              <a:solidFill>
                <a:schemeClr val="tx1"/>
              </a:solidFill>
            </a:endParaRPr>
          </a:p>
          <a:p>
            <a:pPr lvl="2">
              <a:lnSpc>
                <a:spcPct val="110000"/>
              </a:lnSpc>
              <a:buFont typeface="Wingdings" panose="020B0604020202020204" pitchFamily="34" charset="0"/>
              <a:buChar char="§"/>
            </a:pPr>
            <a:r>
              <a:rPr lang="en-US">
                <a:solidFill>
                  <a:schemeClr val="tx1"/>
                </a:solidFill>
                <a:latin typeface="Roboto"/>
                <a:ea typeface="Roboto"/>
                <a:cs typeface="Roboto"/>
              </a:rPr>
              <a:t>Implement feature engineering to convert the post survey data into binary variables and ordinal variables. </a:t>
            </a:r>
            <a:endParaRPr lang="en-US">
              <a:solidFill>
                <a:schemeClr val="tx1"/>
              </a:solidFill>
            </a:endParaRPr>
          </a:p>
          <a:p>
            <a:pPr lvl="2">
              <a:lnSpc>
                <a:spcPct val="110000"/>
              </a:lnSpc>
              <a:buFont typeface="Wingdings" panose="020B0604020202020204" pitchFamily="34" charset="0"/>
              <a:buChar char="§"/>
            </a:pPr>
            <a:r>
              <a:rPr lang="en-US">
                <a:solidFill>
                  <a:schemeClr val="tx1"/>
                </a:solidFill>
                <a:latin typeface="Roboto"/>
                <a:ea typeface="Roboto"/>
                <a:cs typeface="Roboto"/>
              </a:rPr>
              <a:t>Leveraging factor analysis to reduce the number of variables to get a more concise dataset.</a:t>
            </a:r>
          </a:p>
          <a:p>
            <a:pPr lvl="1">
              <a:lnSpc>
                <a:spcPct val="110000"/>
              </a:lnSpc>
              <a:buFont typeface="Courier New" panose="020B0604020202020204" pitchFamily="34" charset="0"/>
              <a:buChar char="o"/>
            </a:pPr>
            <a:r>
              <a:rPr lang="en-US">
                <a:solidFill>
                  <a:schemeClr val="tx1"/>
                </a:solidFill>
              </a:rPr>
              <a:t>Key Metrics: </a:t>
            </a:r>
          </a:p>
          <a:p>
            <a:pPr lvl="2">
              <a:lnSpc>
                <a:spcPct val="110000"/>
              </a:lnSpc>
              <a:buFont typeface="Wingdings" panose="020B0604020202020204" pitchFamily="34" charset="0"/>
              <a:buChar char="§"/>
            </a:pPr>
            <a:r>
              <a:rPr lang="en-US">
                <a:solidFill>
                  <a:schemeClr val="tx1"/>
                </a:solidFill>
                <a:latin typeface="Roboto"/>
                <a:ea typeface="Roboto"/>
                <a:cs typeface="Roboto"/>
              </a:rPr>
              <a:t>Primary indicators for analysis: </a:t>
            </a:r>
            <a:r>
              <a:rPr lang="en-US" sz="1600" err="1">
                <a:solidFill>
                  <a:schemeClr val="tx1"/>
                </a:solidFill>
                <a:latin typeface="Roboto"/>
                <a:ea typeface="Roboto"/>
                <a:cs typeface="Roboto"/>
              </a:rPr>
              <a:t>children_school_performance_change</a:t>
            </a:r>
            <a:r>
              <a:rPr lang="en-US" sz="1600">
                <a:solidFill>
                  <a:schemeClr val="tx1"/>
                </a:solidFill>
                <a:latin typeface="Roboto"/>
                <a:ea typeface="Roboto"/>
                <a:cs typeface="Roboto"/>
              </a:rPr>
              <a:t>, which indicates if children get school performance improved.</a:t>
            </a:r>
            <a:endParaRPr lang="en-US" sz="1600">
              <a:solidFill>
                <a:schemeClr val="tx1"/>
              </a:solidFill>
            </a:endParaRPr>
          </a:p>
          <a:p>
            <a:pPr>
              <a:lnSpc>
                <a:spcPct val="110000"/>
              </a:lnSpc>
            </a:pPr>
            <a:r>
              <a:rPr lang="en-US">
                <a:solidFill>
                  <a:schemeClr val="tx1"/>
                </a:solidFill>
                <a:latin typeface="Roboto"/>
                <a:ea typeface="Roboto"/>
                <a:cs typeface="Roboto"/>
              </a:rPr>
              <a:t>Key insights: </a:t>
            </a:r>
            <a:endParaRPr lang="en-US" sz="2000">
              <a:solidFill>
                <a:schemeClr val="tx1"/>
              </a:solidFill>
              <a:cs typeface="Roboto"/>
            </a:endParaRPr>
          </a:p>
          <a:p>
            <a:pPr lvl="1">
              <a:lnSpc>
                <a:spcPct val="110000"/>
              </a:lnSpc>
              <a:buFont typeface="Courier New" panose="020B0604020202020204" pitchFamily="34" charset="0"/>
              <a:buChar char="o"/>
            </a:pPr>
            <a:r>
              <a:rPr lang="en-US" sz="1400">
                <a:solidFill>
                  <a:schemeClr val="tx1"/>
                </a:solidFill>
                <a:latin typeface="Roboto"/>
                <a:ea typeface="Roboto"/>
                <a:cs typeface="Roboto"/>
              </a:rPr>
              <a:t> Key indicators from the analysis—such as Home Exterior Lighting, Recent Business Activity and Changes in Household Headcount—illustrate factors within the household environment that significantly influence educational performance. Economic stability (business activity), home security (exterior lighting), and household stability (headcount) all contribute meaningfully to children's educational outcomes.</a:t>
            </a:r>
          </a:p>
          <a:p>
            <a:pPr lvl="1">
              <a:lnSpc>
                <a:spcPct val="110000"/>
              </a:lnSpc>
              <a:buFont typeface="Courier New" panose="020B0604020202020204" pitchFamily="34" charset="0"/>
              <a:buChar char="o"/>
            </a:pPr>
            <a:r>
              <a:rPr lang="en-US" sz="1400">
                <a:solidFill>
                  <a:schemeClr val="tx1"/>
                </a:solidFill>
                <a:latin typeface="Roboto"/>
                <a:ea typeface="Roboto"/>
                <a:cs typeface="Roboto"/>
              </a:rPr>
              <a:t>This demonstrates that the Mini-Grid project impacts educational performance not only by providing a stable energy supply and reliable lighting access enabling extended study hours, but also enhances the overall living environment, fosters economic stability, and creates job opportunities to improving the broader socioeconomic environment.</a:t>
            </a:r>
            <a:endParaRPr lang="en-US" sz="1400">
              <a:solidFill>
                <a:schemeClr val="tx1"/>
              </a:solidFill>
              <a:cs typeface="Roboto"/>
            </a:endParaRP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lstStyle/>
          <a:p>
            <a:r>
              <a:rPr lang="en-US">
                <a:latin typeface="Roboto"/>
                <a:ea typeface="Roboto"/>
                <a:cs typeface="Roboto"/>
              </a:rPr>
              <a:t>Current Project</a:t>
            </a:r>
            <a:endParaRPr lang="en-US"/>
          </a:p>
        </p:txBody>
      </p:sp>
    </p:spTree>
    <p:extLst>
      <p:ext uri="{BB962C8B-B14F-4D97-AF65-F5344CB8AC3E}">
        <p14:creationId xmlns:p14="http://schemas.microsoft.com/office/powerpoint/2010/main" val="41407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81000" y="1202570"/>
            <a:ext cx="11442914" cy="5297615"/>
          </a:xfrm>
        </p:spPr>
        <p:txBody>
          <a:bodyPr vert="horz" lIns="91440" tIns="45720" rIns="91440" bIns="45720" rtlCol="0" anchor="t">
            <a:normAutofit/>
          </a:bodyPr>
          <a:lstStyle/>
          <a:p>
            <a:pPr marL="342900" indent="-342900">
              <a:lnSpc>
                <a:spcPct val="110000"/>
              </a:lnSpc>
            </a:pPr>
            <a:r>
              <a:rPr lang="en-US">
                <a:solidFill>
                  <a:schemeClr val="tx1"/>
                </a:solidFill>
                <a:latin typeface="Roboto"/>
                <a:ea typeface="Roboto"/>
                <a:cs typeface="Roboto"/>
              </a:rPr>
              <a:t>Healthcare</a:t>
            </a:r>
          </a:p>
          <a:p>
            <a:pPr lvl="1">
              <a:lnSpc>
                <a:spcPct val="110000"/>
              </a:lnSpc>
              <a:buFont typeface="Courier New" panose="020B0604020202020204" pitchFamily="34" charset="0"/>
              <a:buChar char="o"/>
            </a:pPr>
            <a:r>
              <a:rPr lang="en-US">
                <a:solidFill>
                  <a:schemeClr val="tx1"/>
                </a:solidFill>
                <a:latin typeface="Roboto"/>
                <a:ea typeface="Roboto"/>
                <a:cs typeface="Roboto"/>
              </a:rPr>
              <a:t>Data Cleaning and Preprocessing: Handled missing values and normalized formats for consistent pre- and post-survey dataset comparisons</a:t>
            </a:r>
          </a:p>
          <a:p>
            <a:pPr lvl="1">
              <a:lnSpc>
                <a:spcPct val="110000"/>
              </a:lnSpc>
              <a:buFont typeface="Courier New" panose="020B0604020202020204" pitchFamily="34" charset="0"/>
              <a:buChar char="o"/>
            </a:pPr>
            <a:r>
              <a:rPr lang="en-US">
                <a:solidFill>
                  <a:schemeClr val="tx1"/>
                </a:solidFill>
                <a:latin typeface="Roboto"/>
                <a:ea typeface="Roboto"/>
                <a:cs typeface="Roboto"/>
              </a:rPr>
              <a:t>Key Metrics: </a:t>
            </a:r>
          </a:p>
          <a:p>
            <a:pPr lvl="2">
              <a:lnSpc>
                <a:spcPct val="110000"/>
              </a:lnSpc>
              <a:buFont typeface="Wingdings" panose="020B0604020202020204" pitchFamily="34" charset="0"/>
              <a:buChar char="§"/>
            </a:pPr>
            <a:r>
              <a:rPr lang="en-US">
                <a:solidFill>
                  <a:schemeClr val="tx1"/>
                </a:solidFill>
                <a:latin typeface="Roboto"/>
                <a:ea typeface="Roboto"/>
                <a:cs typeface="Roboto"/>
              </a:rPr>
              <a:t>Primary indicators for analysis: </a:t>
            </a:r>
            <a:r>
              <a:rPr lang="en-US" sz="1600">
                <a:solidFill>
                  <a:schemeClr val="tx1"/>
                </a:solidFill>
                <a:latin typeface="Roboto"/>
                <a:ea typeface="Roboto"/>
                <a:cs typeface="Roboto"/>
              </a:rPr>
              <a:t>Clinic Travel Distance, Electricity Access, Operational Hours, Refrigeration Access</a:t>
            </a:r>
            <a:endParaRPr lang="en-US">
              <a:solidFill>
                <a:schemeClr val="tx1"/>
              </a:solidFill>
            </a:endParaRPr>
          </a:p>
          <a:p>
            <a:pPr lvl="1">
              <a:lnSpc>
                <a:spcPct val="110000"/>
              </a:lnSpc>
              <a:buFont typeface="Courier New" panose="020B0604020202020204" pitchFamily="34" charset="0"/>
              <a:buChar char="o"/>
            </a:pPr>
            <a:r>
              <a:rPr lang="en-US">
                <a:solidFill>
                  <a:schemeClr val="tx1"/>
                </a:solidFill>
                <a:latin typeface="Roboto"/>
                <a:ea typeface="Roboto"/>
                <a:cs typeface="Roboto"/>
              </a:rPr>
              <a:t>Key insights: Significant healthcare improvements with solar mini-grid implementation</a:t>
            </a:r>
          </a:p>
          <a:p>
            <a:pPr lvl="2">
              <a:lnSpc>
                <a:spcPct val="110000"/>
              </a:lnSpc>
              <a:buFont typeface="Wingdings" panose="020B0604020202020204" pitchFamily="34" charset="0"/>
              <a:buChar char="§"/>
            </a:pPr>
            <a:r>
              <a:rPr lang="en-US">
                <a:solidFill>
                  <a:schemeClr val="tx1"/>
                </a:solidFill>
                <a:latin typeface="Roboto"/>
                <a:ea typeface="Roboto"/>
                <a:cs typeface="Roboto"/>
              </a:rPr>
              <a:t>Enhanced Electricity Access</a:t>
            </a:r>
            <a:endParaRPr lang="en-US">
              <a:solidFill>
                <a:schemeClr val="tx1"/>
              </a:solidFill>
            </a:endParaRPr>
          </a:p>
          <a:p>
            <a:pPr lvl="2">
              <a:lnSpc>
                <a:spcPct val="110000"/>
              </a:lnSpc>
              <a:buFont typeface="Wingdings" panose="020B0604020202020204" pitchFamily="34" charset="0"/>
              <a:buChar char="§"/>
            </a:pPr>
            <a:r>
              <a:rPr lang="en-US">
                <a:solidFill>
                  <a:schemeClr val="tx1"/>
                </a:solidFill>
                <a:latin typeface="Roboto"/>
                <a:ea typeface="Roboto"/>
                <a:cs typeface="Roboto"/>
              </a:rPr>
              <a:t>Extended Operational Hours</a:t>
            </a:r>
            <a:endParaRPr lang="en-US">
              <a:solidFill>
                <a:schemeClr val="tx1"/>
              </a:solidFill>
            </a:endParaRPr>
          </a:p>
          <a:p>
            <a:pPr lvl="2">
              <a:lnSpc>
                <a:spcPct val="110000"/>
              </a:lnSpc>
              <a:buFont typeface="Wingdings" panose="020B0604020202020204" pitchFamily="34" charset="0"/>
              <a:buChar char="§"/>
            </a:pPr>
            <a:r>
              <a:rPr lang="en-US">
                <a:solidFill>
                  <a:schemeClr val="tx1"/>
                </a:solidFill>
                <a:latin typeface="Roboto"/>
                <a:ea typeface="Roboto"/>
                <a:cs typeface="Roboto"/>
              </a:rPr>
              <a:t>Reduced Travel Distance </a:t>
            </a:r>
            <a:endParaRPr lang="en-US">
              <a:solidFill>
                <a:schemeClr val="tx1"/>
              </a:solidFill>
            </a:endParaRP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lstStyle/>
          <a:p>
            <a:r>
              <a:rPr lang="en-US">
                <a:latin typeface="Roboto"/>
                <a:ea typeface="Roboto"/>
                <a:cs typeface="Roboto"/>
              </a:rPr>
              <a:t>Current Project</a:t>
            </a:r>
            <a:endParaRPr lang="en-US"/>
          </a:p>
        </p:txBody>
      </p:sp>
    </p:spTree>
    <p:extLst>
      <p:ext uri="{BB962C8B-B14F-4D97-AF65-F5344CB8AC3E}">
        <p14:creationId xmlns:p14="http://schemas.microsoft.com/office/powerpoint/2010/main" val="8910880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81000" y="1228622"/>
            <a:ext cx="11429999" cy="5210994"/>
          </a:xfrm>
        </p:spPr>
        <p:txBody>
          <a:bodyPr vert="horz" lIns="91440" tIns="45720" rIns="91440" bIns="45720" rtlCol="0" anchor="t">
            <a:normAutofit/>
          </a:bodyPr>
          <a:lstStyle/>
          <a:p>
            <a:pPr marL="342900" indent="-342900">
              <a:lnSpc>
                <a:spcPct val="110000"/>
              </a:lnSpc>
            </a:pPr>
            <a:r>
              <a:rPr lang="en-US">
                <a:latin typeface="Roboto"/>
                <a:ea typeface="Roboto"/>
                <a:cs typeface="Roboto"/>
              </a:rPr>
              <a:t>First meeting: September 19th </a:t>
            </a:r>
            <a:endParaRPr lang="en-US"/>
          </a:p>
          <a:p>
            <a:pPr marL="457200" lvl="1" indent="0">
              <a:lnSpc>
                <a:spcPct val="110000"/>
              </a:lnSpc>
              <a:buNone/>
            </a:pPr>
            <a:r>
              <a:rPr lang="en-US" sz="1900" err="1">
                <a:latin typeface="Roboto"/>
                <a:ea typeface="Roboto"/>
                <a:cs typeface="Roboto"/>
              </a:rPr>
              <a:t>Renewvia</a:t>
            </a:r>
            <a:r>
              <a:rPr lang="en-US" sz="1900">
                <a:latin typeface="Roboto"/>
                <a:ea typeface="Roboto"/>
                <a:cs typeface="Roboto"/>
              </a:rPr>
              <a:t> is a company that helps construct powerlines and solar mini-grids to help provide electricity to rural communities in Africa. A study was conducted to understand the socioeconomic impact of mini-grids on these rural communities. Surveys were administered a year apart: before being connected to a mini-grid and a year after being connected to a mini-grid.</a:t>
            </a:r>
          </a:p>
          <a:p>
            <a:pPr marL="457200" lvl="1" indent="0">
              <a:lnSpc>
                <a:spcPct val="110000"/>
              </a:lnSpc>
              <a:buNone/>
            </a:pPr>
            <a:r>
              <a:rPr lang="en-US" sz="1900">
                <a:latin typeface="Roboto"/>
                <a:ea typeface="Roboto"/>
                <a:cs typeface="Roboto"/>
              </a:rPr>
              <a:t>Dr. Selby provided us the related paper and CSV data aggregated from the study. He did not provide any specifics of a deliverable or what data he wishes gleaned from the study data. It was left up to the team to determine what topics or subgroups the team should deep dive into.</a:t>
            </a:r>
            <a:endParaRPr lang="en-US"/>
          </a:p>
          <a:p>
            <a:pPr marL="342900" indent="-342900">
              <a:lnSpc>
                <a:spcPct val="110000"/>
              </a:lnSpc>
            </a:pPr>
            <a:r>
              <a:rPr lang="en-US">
                <a:latin typeface="Roboto"/>
                <a:ea typeface="Roboto"/>
                <a:cs typeface="Roboto"/>
              </a:rPr>
              <a:t>Initial Prototype Evaluation: October 7th</a:t>
            </a:r>
          </a:p>
          <a:p>
            <a:pPr marL="457200" lvl="1" indent="0">
              <a:lnSpc>
                <a:spcPct val="110000"/>
              </a:lnSpc>
              <a:buNone/>
            </a:pPr>
            <a:r>
              <a:rPr lang="en-US" sz="1800">
                <a:latin typeface="Roboto"/>
                <a:ea typeface="Roboto"/>
                <a:cs typeface="Roboto"/>
              </a:rPr>
              <a:t>Dr. Selby evaluated the initial analysis conducted on the healthcare and education subgroups. He deemed our analysis good and to continue researching.</a:t>
            </a:r>
          </a:p>
          <a:p>
            <a:pPr marL="571500" lvl="1" indent="0">
              <a:lnSpc>
                <a:spcPct val="110000"/>
              </a:lnSpc>
              <a:buNone/>
            </a:pPr>
            <a:endParaRPr lang="en-US"/>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a:latin typeface="Roboto"/>
                <a:ea typeface="Roboto"/>
                <a:cs typeface="Roboto"/>
              </a:rPr>
              <a:t>Partner Engagement</a:t>
            </a:r>
            <a:endParaRPr lang="en-US"/>
          </a:p>
        </p:txBody>
      </p:sp>
    </p:spTree>
    <p:extLst>
      <p:ext uri="{BB962C8B-B14F-4D97-AF65-F5344CB8AC3E}">
        <p14:creationId xmlns:p14="http://schemas.microsoft.com/office/powerpoint/2010/main" val="2100139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81000" y="1228622"/>
            <a:ext cx="11429999" cy="5210994"/>
          </a:xfrm>
        </p:spPr>
        <p:txBody>
          <a:bodyPr vert="horz" lIns="91440" tIns="45720" rIns="91440" bIns="45720" rtlCol="0" anchor="t">
            <a:normAutofit/>
          </a:bodyPr>
          <a:lstStyle/>
          <a:p>
            <a:pPr marL="342900" indent="-342900">
              <a:lnSpc>
                <a:spcPct val="150000"/>
              </a:lnSpc>
            </a:pPr>
            <a:r>
              <a:rPr lang="en-US">
                <a:latin typeface="Roboto"/>
                <a:ea typeface="Roboto"/>
                <a:cs typeface="Roboto"/>
              </a:rPr>
              <a:t>Second meeting: October 16th</a:t>
            </a:r>
            <a:br>
              <a:rPr lang="en-US" sz="2000">
                <a:latin typeface="Roboto"/>
                <a:ea typeface="Roboto"/>
                <a:cs typeface="Roboto"/>
              </a:rPr>
            </a:br>
            <a:r>
              <a:rPr lang="en-US" sz="1800">
                <a:latin typeface="Roboto"/>
                <a:ea typeface="Roboto"/>
                <a:cs typeface="Roboto"/>
              </a:rPr>
              <a:t>We presented the current descriptive analysis and preliminary machine learning model results which show that solar mini-grid help the development in education and healthcare in local communities. Dr. Selby shared the following feedback:</a:t>
            </a:r>
            <a:endParaRPr lang="en-US">
              <a:latin typeface="Roboto"/>
              <a:ea typeface="Roboto"/>
              <a:cs typeface="Roboto"/>
            </a:endParaRPr>
          </a:p>
          <a:p>
            <a:pPr marL="800100" lvl="1" indent="-342900">
              <a:lnSpc>
                <a:spcPct val="150000"/>
              </a:lnSpc>
              <a:buAutoNum type="arabicPeriod"/>
            </a:pPr>
            <a:r>
              <a:rPr lang="en-US" sz="1800">
                <a:latin typeface="Roboto"/>
                <a:ea typeface="Roboto"/>
                <a:cs typeface="Roboto"/>
              </a:rPr>
              <a:t>Continuing deep diving into the relationships among the variables. Try to locate any unseen correlation between education/healthcare variables and other features.</a:t>
            </a:r>
          </a:p>
          <a:p>
            <a:pPr marL="800100" lvl="1" indent="-342900">
              <a:lnSpc>
                <a:spcPct val="150000"/>
              </a:lnSpc>
              <a:buAutoNum type="arabicPeriod"/>
            </a:pPr>
            <a:r>
              <a:rPr lang="en-US" sz="1800">
                <a:latin typeface="Roboto"/>
                <a:ea typeface="Roboto"/>
                <a:cs typeface="Roboto"/>
              </a:rPr>
              <a:t>Select one subject to continue analyzing (education or healthcare)</a:t>
            </a:r>
          </a:p>
          <a:p>
            <a:pPr marL="800100" lvl="1" indent="-342900">
              <a:lnSpc>
                <a:spcPct val="150000"/>
              </a:lnSpc>
              <a:buAutoNum type="arabicPeriod"/>
            </a:pPr>
            <a:r>
              <a:rPr lang="en-US" sz="1800">
                <a:latin typeface="Roboto"/>
                <a:ea typeface="Roboto"/>
                <a:cs typeface="Roboto"/>
              </a:rPr>
              <a:t>Select at least one journal with a relevant subject matter that accepts short-form research papers and try to apply to publish the analysis result by the end of the semester.</a:t>
            </a:r>
            <a:endParaRPr lang="en-US">
              <a:latin typeface="Roboto"/>
              <a:ea typeface="Roboto"/>
              <a:cs typeface="Roboto"/>
            </a:endParaRPr>
          </a:p>
          <a:p>
            <a:pPr marL="571500" lvl="1" indent="0">
              <a:lnSpc>
                <a:spcPct val="150000"/>
              </a:lnSpc>
              <a:buNone/>
            </a:pPr>
            <a:endParaRPr lang="en-US"/>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a:latin typeface="Roboto"/>
                <a:ea typeface="Roboto"/>
                <a:cs typeface="Roboto"/>
              </a:rPr>
              <a:t>Partner Engagement</a:t>
            </a:r>
            <a:endParaRPr lang="en-US"/>
          </a:p>
        </p:txBody>
      </p:sp>
    </p:spTree>
    <p:extLst>
      <p:ext uri="{BB962C8B-B14F-4D97-AF65-F5344CB8AC3E}">
        <p14:creationId xmlns:p14="http://schemas.microsoft.com/office/powerpoint/2010/main" val="2097279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81000" y="1228622"/>
            <a:ext cx="11429999" cy="5210994"/>
          </a:xfrm>
        </p:spPr>
        <p:txBody>
          <a:bodyPr vert="horz" lIns="91440" tIns="45720" rIns="91440" bIns="45720" rtlCol="0" anchor="t">
            <a:normAutofit/>
          </a:bodyPr>
          <a:lstStyle/>
          <a:p>
            <a:pPr marL="0" indent="0">
              <a:lnSpc>
                <a:spcPct val="150000"/>
              </a:lnSpc>
              <a:buNone/>
            </a:pPr>
            <a:r>
              <a:rPr lang="en-US">
                <a:latin typeface="Roboto"/>
                <a:ea typeface="Roboto"/>
                <a:cs typeface="Roboto"/>
              </a:rPr>
              <a:t>Third meeting: October 30th:</a:t>
            </a:r>
            <a:endParaRPr lang="en-US" sz="1800"/>
          </a:p>
          <a:p>
            <a:pPr marL="0" indent="0">
              <a:lnSpc>
                <a:spcPct val="150000"/>
              </a:lnSpc>
              <a:buNone/>
            </a:pPr>
            <a:r>
              <a:rPr lang="en-US" sz="1800">
                <a:latin typeface="Roboto"/>
                <a:ea typeface="Roboto"/>
                <a:cs typeface="Roboto"/>
              </a:rPr>
              <a:t>We presented an in-depth analysis and enhanced machine learning model results, identifying key factors through which solar mini-grids positively impact the socioeconomic environment and contribute to educational development in local communities. Dr. Selby provided the following feedback:</a:t>
            </a:r>
            <a:endParaRPr lang="en-US"/>
          </a:p>
          <a:p>
            <a:pPr marL="800100" lvl="1" indent="-342900">
              <a:lnSpc>
                <a:spcPct val="150000"/>
              </a:lnSpc>
              <a:buFont typeface="Arial" panose="020B0604020202020204" pitchFamily="34" charset="0"/>
              <a:buAutoNum type="arabicPeriod"/>
            </a:pPr>
            <a:r>
              <a:rPr lang="en-US" sz="1800">
                <a:latin typeface="Roboto"/>
                <a:ea typeface="Roboto"/>
                <a:cs typeface="Roboto"/>
              </a:rPr>
              <a:t>We discussed project deliverables, agreeing on a letter that could potentially be published in journals such as ACS Energy Letters or IET Electronics Letters.</a:t>
            </a:r>
          </a:p>
          <a:p>
            <a:pPr marL="800100" lvl="1" indent="-342900">
              <a:lnSpc>
                <a:spcPct val="150000"/>
              </a:lnSpc>
              <a:buFont typeface="Arial" panose="020B0604020202020204" pitchFamily="34" charset="0"/>
              <a:buAutoNum type="arabicPeriod"/>
            </a:pPr>
            <a:r>
              <a:rPr lang="en-US" sz="1800">
                <a:latin typeface="Roboto"/>
                <a:ea typeface="Roboto"/>
                <a:cs typeface="Roboto"/>
              </a:rPr>
              <a:t>To improve the current analysis, Dr. Selby suggested using an ordinal variable as the dependent variable to reduce directional bias caused by numerical values.</a:t>
            </a:r>
          </a:p>
          <a:p>
            <a:pPr marL="800100" lvl="1" indent="-342900">
              <a:lnSpc>
                <a:spcPct val="150000"/>
              </a:lnSpc>
              <a:buFont typeface="Arial" panose="020B0604020202020204" pitchFamily="34" charset="0"/>
              <a:buAutoNum type="arabicPeriod"/>
            </a:pPr>
            <a:r>
              <a:rPr lang="en-US" sz="1800">
                <a:latin typeface="Roboto"/>
                <a:ea typeface="Roboto"/>
                <a:cs typeface="Roboto"/>
              </a:rPr>
              <a:t>He also encouraged us to further explore the relationship between education and household headcount.</a:t>
            </a:r>
          </a:p>
          <a:p>
            <a:pPr marL="800100" lvl="1" indent="-342900">
              <a:lnSpc>
                <a:spcPct val="150000"/>
              </a:lnSpc>
              <a:buAutoNum type="arabicPeriod"/>
            </a:pPr>
            <a:endParaRPr lang="en-US" sz="1800">
              <a:latin typeface="Roboto"/>
              <a:ea typeface="Roboto"/>
              <a:cs typeface="Roboto"/>
            </a:endParaRPr>
          </a:p>
          <a:p>
            <a:pPr marL="571500" lvl="1" indent="0">
              <a:lnSpc>
                <a:spcPct val="150000"/>
              </a:lnSpc>
              <a:buNone/>
            </a:pPr>
            <a:endParaRPr lang="en-US">
              <a:latin typeface="Roboto"/>
              <a:ea typeface="Roboto"/>
              <a:cs typeface="Roboto"/>
            </a:endParaRPr>
          </a:p>
          <a:p>
            <a:pPr marL="571500" lvl="1" indent="0">
              <a:lnSpc>
                <a:spcPct val="150000"/>
              </a:lnSpc>
              <a:buNone/>
            </a:pPr>
            <a:endParaRPr lang="en-US">
              <a:latin typeface="Roboto"/>
              <a:ea typeface="Roboto"/>
              <a:cs typeface="Roboto"/>
            </a:endParaRP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normAutofit/>
          </a:bodyPr>
          <a:lstStyle/>
          <a:p>
            <a:r>
              <a:rPr lang="en-US">
                <a:latin typeface="Roboto"/>
                <a:ea typeface="Roboto"/>
                <a:cs typeface="Roboto"/>
              </a:rPr>
              <a:t>Partner Engagement</a:t>
            </a:r>
            <a:endParaRPr lang="en-US"/>
          </a:p>
        </p:txBody>
      </p:sp>
    </p:spTree>
    <p:extLst>
      <p:ext uri="{BB962C8B-B14F-4D97-AF65-F5344CB8AC3E}">
        <p14:creationId xmlns:p14="http://schemas.microsoft.com/office/powerpoint/2010/main" val="11074286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p:txBody>
          <a:bodyPr vert="horz" lIns="91440" tIns="45720" rIns="91440" bIns="45720" rtlCol="0" anchor="t">
            <a:normAutofit/>
          </a:bodyPr>
          <a:lstStyle/>
          <a:p>
            <a:pPr>
              <a:lnSpc>
                <a:spcPct val="150000"/>
              </a:lnSpc>
            </a:pPr>
            <a:r>
              <a:rPr lang="en-US" sz="1800">
                <a:latin typeface="Roboto"/>
                <a:ea typeface="Roboto"/>
                <a:cs typeface="Roboto"/>
              </a:rPr>
              <a:t>In our October 30th meeting with Dr. Selby, he suggested that we create an outline for the letter's structure.</a:t>
            </a:r>
            <a:endParaRPr lang="en-US"/>
          </a:p>
          <a:p>
            <a:pPr>
              <a:lnSpc>
                <a:spcPct val="150000"/>
              </a:lnSpc>
            </a:pPr>
            <a:r>
              <a:rPr lang="en-US" sz="1800">
                <a:latin typeface="Roboto"/>
                <a:ea typeface="Roboto"/>
                <a:cs typeface="Roboto"/>
              </a:rPr>
              <a:t>Dr. Selby recommended converting </a:t>
            </a:r>
            <a:r>
              <a:rPr lang="en-US" sz="1800" err="1">
                <a:latin typeface="Roboto"/>
                <a:ea typeface="Roboto"/>
                <a:cs typeface="Roboto"/>
              </a:rPr>
              <a:t>children_school_performance_change</a:t>
            </a:r>
            <a:r>
              <a:rPr lang="en-US" sz="1800">
                <a:latin typeface="Roboto"/>
                <a:ea typeface="Roboto"/>
                <a:cs typeface="Roboto"/>
              </a:rPr>
              <a:t> from a binary variable to an ordinal variable to minimize directional bias caused by numerical values and to observe its impact on the analysis results.</a:t>
            </a:r>
          </a:p>
          <a:p>
            <a:pPr>
              <a:lnSpc>
                <a:spcPct val="150000"/>
              </a:lnSpc>
            </a:pPr>
            <a:r>
              <a:rPr lang="en-US" sz="1800">
                <a:latin typeface="Roboto"/>
                <a:ea typeface="Roboto"/>
                <a:cs typeface="Roboto"/>
              </a:rPr>
              <a:t>He also observed a negative correlation between </a:t>
            </a:r>
            <a:r>
              <a:rPr lang="en-US" sz="1800" err="1">
                <a:latin typeface="Roboto"/>
                <a:ea typeface="Roboto"/>
                <a:cs typeface="Roboto"/>
              </a:rPr>
              <a:t>household_headcount</a:t>
            </a:r>
            <a:r>
              <a:rPr lang="en-US" sz="1800">
                <a:latin typeface="Roboto"/>
                <a:ea typeface="Roboto"/>
                <a:cs typeface="Roboto"/>
              </a:rPr>
              <a:t> and </a:t>
            </a:r>
            <a:r>
              <a:rPr lang="en-US" sz="1800" err="1">
                <a:latin typeface="Roboto"/>
                <a:ea typeface="Roboto"/>
                <a:cs typeface="Roboto"/>
              </a:rPr>
              <a:t>children_school_performance_change</a:t>
            </a:r>
            <a:r>
              <a:rPr lang="en-US" sz="1800">
                <a:latin typeface="Roboto"/>
                <a:ea typeface="Roboto"/>
                <a:cs typeface="Roboto"/>
              </a:rPr>
              <a:t> in our analysis and expressed interest in exploring the underlying reasons for this outcome.</a:t>
            </a:r>
          </a:p>
          <a:p>
            <a:pPr>
              <a:lnSpc>
                <a:spcPct val="110000"/>
              </a:lnSpc>
            </a:pPr>
            <a:endParaRPr lang="en-US">
              <a:solidFill>
                <a:schemeClr val="tx1"/>
              </a:solidFill>
            </a:endParaRPr>
          </a:p>
          <a:p>
            <a:pPr>
              <a:lnSpc>
                <a:spcPct val="110000"/>
              </a:lnSpc>
            </a:pPr>
            <a:endParaRPr lang="en-US">
              <a:solidFill>
                <a:schemeClr val="tx1"/>
              </a:solidFill>
            </a:endParaRPr>
          </a:p>
          <a:p>
            <a:pPr>
              <a:lnSpc>
                <a:spcPct val="110000"/>
              </a:lnSpc>
            </a:pPr>
            <a:endParaRPr lang="en-US">
              <a:solidFill>
                <a:schemeClr val="tx1"/>
              </a:solidFill>
            </a:endParaRPr>
          </a:p>
          <a:p>
            <a:pPr lvl="1">
              <a:lnSpc>
                <a:spcPct val="110000"/>
              </a:lnSpc>
              <a:buFont typeface="Courier New" panose="020B0604020202020204" pitchFamily="34" charset="0"/>
              <a:buChar char="o"/>
            </a:pPr>
            <a:endParaRPr lang="en-US">
              <a:solidFill>
                <a:schemeClr val="tx1"/>
              </a:solidFill>
            </a:endParaRPr>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lstStyle/>
          <a:p>
            <a:r>
              <a:rPr lang="en-US">
                <a:latin typeface="Roboto"/>
                <a:ea typeface="Roboto"/>
                <a:cs typeface="Roboto"/>
              </a:rPr>
              <a:t>Future Direction</a:t>
            </a:r>
            <a:endParaRPr lang="en-US"/>
          </a:p>
        </p:txBody>
      </p:sp>
    </p:spTree>
    <p:extLst>
      <p:ext uri="{BB962C8B-B14F-4D97-AF65-F5344CB8AC3E}">
        <p14:creationId xmlns:p14="http://schemas.microsoft.com/office/powerpoint/2010/main" val="4146949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lstStyle/>
          <a:p>
            <a:r>
              <a:rPr lang="en-US">
                <a:latin typeface="Roboto"/>
                <a:ea typeface="Roboto"/>
                <a:cs typeface="Roboto"/>
              </a:rPr>
              <a:t>Project Website – Lighthouse Metrics</a:t>
            </a:r>
            <a:endParaRPr lang="en-US"/>
          </a:p>
        </p:txBody>
      </p:sp>
      <p:sp>
        <p:nvSpPr>
          <p:cNvPr id="6" name="Content Placeholder 5">
            <a:extLst>
              <a:ext uri="{FF2B5EF4-FFF2-40B4-BE49-F238E27FC236}">
                <a16:creationId xmlns:a16="http://schemas.microsoft.com/office/drawing/2014/main" id="{4483EC62-4EFF-5C4E-D89A-3C26CCB6CEA0}"/>
              </a:ext>
            </a:extLst>
          </p:cNvPr>
          <p:cNvSpPr>
            <a:spLocks noGrp="1"/>
          </p:cNvSpPr>
          <p:nvPr>
            <p:ph idx="1"/>
          </p:nvPr>
        </p:nvSpPr>
        <p:spPr/>
        <p:txBody>
          <a:bodyPr vert="horz" lIns="91440" tIns="45720" rIns="91440" bIns="45720" rtlCol="0" anchor="t">
            <a:normAutofit/>
          </a:bodyPr>
          <a:lstStyle/>
          <a:p>
            <a:r>
              <a:rPr lang="en-US">
                <a:latin typeface="Roboto"/>
                <a:ea typeface="Roboto"/>
                <a:cs typeface="Roboto"/>
              </a:rPr>
              <a:t>Mobile</a:t>
            </a:r>
            <a:br>
              <a:rPr lang="en-US">
                <a:latin typeface="Roboto"/>
                <a:ea typeface="Roboto"/>
                <a:cs typeface="Roboto"/>
              </a:rPr>
            </a:br>
            <a:br>
              <a:rPr lang="en-US">
                <a:latin typeface="Roboto"/>
                <a:ea typeface="Roboto"/>
                <a:cs typeface="Roboto"/>
              </a:rPr>
            </a:br>
            <a:br>
              <a:rPr lang="en-US">
                <a:latin typeface="Roboto"/>
                <a:ea typeface="Roboto"/>
                <a:cs typeface="Roboto"/>
              </a:rPr>
            </a:br>
            <a:br>
              <a:rPr lang="en-US">
                <a:latin typeface="Roboto"/>
                <a:ea typeface="Roboto"/>
                <a:cs typeface="Roboto"/>
              </a:rPr>
            </a:br>
            <a:endParaRPr lang="en-US">
              <a:latin typeface="Roboto"/>
              <a:ea typeface="Roboto"/>
              <a:cs typeface="Roboto"/>
            </a:endParaRPr>
          </a:p>
          <a:p>
            <a:endParaRPr lang="en-US">
              <a:latin typeface="Roboto"/>
              <a:ea typeface="Roboto"/>
              <a:cs typeface="Roboto"/>
            </a:endParaRPr>
          </a:p>
          <a:p>
            <a:endParaRPr lang="en-US">
              <a:latin typeface="Roboto"/>
              <a:ea typeface="Roboto"/>
              <a:cs typeface="Roboto"/>
            </a:endParaRPr>
          </a:p>
          <a:p>
            <a:r>
              <a:rPr lang="en-US">
                <a:latin typeface="Roboto"/>
                <a:ea typeface="Roboto"/>
                <a:cs typeface="Roboto"/>
              </a:rPr>
              <a:t>Desktop</a:t>
            </a:r>
            <a:endParaRPr lang="en-US"/>
          </a:p>
        </p:txBody>
      </p:sp>
      <p:pic>
        <p:nvPicPr>
          <p:cNvPr id="8" name="Picture 7" descr="A screenshot of a computer&#10;&#10;Description automatically generated">
            <a:extLst>
              <a:ext uri="{FF2B5EF4-FFF2-40B4-BE49-F238E27FC236}">
                <a16:creationId xmlns:a16="http://schemas.microsoft.com/office/drawing/2014/main" id="{90DF3BD8-231B-FEE8-F3DC-E0EFDA208583}"/>
              </a:ext>
            </a:extLst>
          </p:cNvPr>
          <p:cNvPicPr>
            <a:picLocks noChangeAspect="1"/>
          </p:cNvPicPr>
          <p:nvPr/>
        </p:nvPicPr>
        <p:blipFill>
          <a:blip r:embed="rId2"/>
          <a:stretch>
            <a:fillRect/>
          </a:stretch>
        </p:blipFill>
        <p:spPr>
          <a:xfrm>
            <a:off x="993392" y="4535378"/>
            <a:ext cx="8943975" cy="1781175"/>
          </a:xfrm>
          <a:prstGeom prst="rect">
            <a:avLst/>
          </a:prstGeom>
        </p:spPr>
      </p:pic>
      <p:pic>
        <p:nvPicPr>
          <p:cNvPr id="2" name="Picture 1" descr="A screenshot of a phone&#10;&#10;Description automatically generated">
            <a:extLst>
              <a:ext uri="{FF2B5EF4-FFF2-40B4-BE49-F238E27FC236}">
                <a16:creationId xmlns:a16="http://schemas.microsoft.com/office/drawing/2014/main" id="{F89BCB92-502C-F580-5328-3DAD92EDCA86}"/>
              </a:ext>
            </a:extLst>
          </p:cNvPr>
          <p:cNvPicPr>
            <a:picLocks noChangeAspect="1"/>
          </p:cNvPicPr>
          <p:nvPr/>
        </p:nvPicPr>
        <p:blipFill>
          <a:blip r:embed="rId3"/>
          <a:stretch>
            <a:fillRect/>
          </a:stretch>
        </p:blipFill>
        <p:spPr>
          <a:xfrm>
            <a:off x="988137" y="1710559"/>
            <a:ext cx="8928209" cy="1939157"/>
          </a:xfrm>
          <a:prstGeom prst="rect">
            <a:avLst/>
          </a:prstGeom>
        </p:spPr>
      </p:pic>
    </p:spTree>
    <p:extLst>
      <p:ext uri="{BB962C8B-B14F-4D97-AF65-F5344CB8AC3E}">
        <p14:creationId xmlns:p14="http://schemas.microsoft.com/office/powerpoint/2010/main" val="3151777847"/>
      </p:ext>
    </p:extLst>
  </p:cSld>
  <p:clrMapOvr>
    <a:masterClrMapping/>
  </p:clrMapOvr>
</p:sld>
</file>

<file path=ppt/theme/theme1.xml><?xml version="1.0" encoding="utf-8"?>
<a:theme xmlns:a="http://schemas.openxmlformats.org/drawingml/2006/main" name="Title Page">
  <a:themeElements>
    <a:clrScheme name="Custom 1">
      <a:dk1>
        <a:srgbClr val="003057"/>
      </a:dk1>
      <a:lt1>
        <a:srgbClr val="FFFFFF"/>
      </a:lt1>
      <a:dk2>
        <a:srgbClr val="545859"/>
      </a:dk2>
      <a:lt2>
        <a:srgbClr val="D6DBD3"/>
      </a:lt2>
      <a:accent1>
        <a:srgbClr val="B3A369"/>
      </a:accent1>
      <a:accent2>
        <a:srgbClr val="64CCC9"/>
      </a:accent2>
      <a:accent3>
        <a:srgbClr val="A3D233"/>
      </a:accent3>
      <a:accent4>
        <a:srgbClr val="EAAA00"/>
      </a:accent4>
      <a:accent5>
        <a:srgbClr val="008C95"/>
      </a:accent5>
      <a:accent6>
        <a:srgbClr val="7800FF"/>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ATech_PPTtemplate_2021_wide" id="{E85096BA-033B-D848-B268-A76C8AE5D2A4}" vid="{1C4A0A5B-2267-F04A-B00C-3FCDF7CFA02E}"/>
    </a:ext>
  </a:extLst>
</a:theme>
</file>

<file path=ppt/theme/theme2.xml><?xml version="1.0" encoding="utf-8"?>
<a:theme xmlns:a="http://schemas.openxmlformats.org/drawingml/2006/main" name="Dividers">
  <a:themeElements>
    <a:clrScheme name="GA Tech 2021">
      <a:dk1>
        <a:srgbClr val="003057"/>
      </a:dk1>
      <a:lt1>
        <a:srgbClr val="FFFFFF"/>
      </a:lt1>
      <a:dk2>
        <a:srgbClr val="545859"/>
      </a:dk2>
      <a:lt2>
        <a:srgbClr val="D6DBD3"/>
      </a:lt2>
      <a:accent1>
        <a:srgbClr val="EAAA00"/>
      </a:accent1>
      <a:accent2>
        <a:srgbClr val="64CCC9"/>
      </a:accent2>
      <a:accent3>
        <a:srgbClr val="A3D233"/>
      </a:accent3>
      <a:accent4>
        <a:srgbClr val="7800FF"/>
      </a:accent4>
      <a:accent5>
        <a:srgbClr val="008C95"/>
      </a:accent5>
      <a:accent6>
        <a:srgbClr val="E04F38"/>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ATech_PPTtemplate_2021_wide" id="{E85096BA-033B-D848-B268-A76C8AE5D2A4}" vid="{1C4A0A5B-2267-F04A-B00C-3FCDF7CFA02E}"/>
    </a:ext>
  </a:extLst>
</a:theme>
</file>

<file path=ppt/theme/theme3.xml><?xml version="1.0" encoding="utf-8"?>
<a:theme xmlns:a="http://schemas.openxmlformats.org/drawingml/2006/main" name="Content Page">
  <a:themeElements>
    <a:clrScheme name="GT Theme">
      <a:dk1>
        <a:srgbClr val="003057"/>
      </a:dk1>
      <a:lt1>
        <a:srgbClr val="FFFFFF"/>
      </a:lt1>
      <a:dk2>
        <a:srgbClr val="545859"/>
      </a:dk2>
      <a:lt2>
        <a:srgbClr val="D6DBD3"/>
      </a:lt2>
      <a:accent1>
        <a:srgbClr val="B3A369"/>
      </a:accent1>
      <a:accent2>
        <a:srgbClr val="003057"/>
      </a:accent2>
      <a:accent3>
        <a:srgbClr val="54585A"/>
      </a:accent3>
      <a:accent4>
        <a:srgbClr val="D6DBD4"/>
      </a:accent4>
      <a:accent5>
        <a:srgbClr val="F9F6E5"/>
      </a:accent5>
      <a:accent6>
        <a:srgbClr val="EAAA00"/>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Tech_PPTtemplate_2021_wide" id="{E85096BA-033B-D848-B268-A76C8AE5D2A4}" vid="{C86BDF43-62E5-5C4C-BBB8-C9F54843079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120a701-5d30-449a-9d7f-ef5158a8efa4" xsi:nil="true"/>
    <lcf76f155ced4ddcb4097134ff3c332f xmlns="900a829d-0d3a-415b-a957-50c279bd98e9">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0FBA4D1CA22B4998895B0BEE27FBB9" ma:contentTypeVersion="11" ma:contentTypeDescription="Create a new document." ma:contentTypeScope="" ma:versionID="fb639b89b3f30e2388907eaa29dc0dfd">
  <xsd:schema xmlns:xsd="http://www.w3.org/2001/XMLSchema" xmlns:xs="http://www.w3.org/2001/XMLSchema" xmlns:p="http://schemas.microsoft.com/office/2006/metadata/properties" xmlns:ns2="900a829d-0d3a-415b-a957-50c279bd98e9" xmlns:ns3="c120a701-5d30-449a-9d7f-ef5158a8efa4" targetNamespace="http://schemas.microsoft.com/office/2006/metadata/properties" ma:root="true" ma:fieldsID="ba60ec2d5cb1ea1f8117bffdeb325777" ns2:_="" ns3:_="">
    <xsd:import namespace="900a829d-0d3a-415b-a957-50c279bd98e9"/>
    <xsd:import namespace="c120a701-5d30-449a-9d7f-ef5158a8efa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00a829d-0d3a-415b-a957-50c279bd98e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ec2506c3-735d-4e70-aa79-204d06275b9f"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120a701-5d30-449a-9d7f-ef5158a8efa4"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0b3b415f-9836-4b9a-9804-b258387f4ec5}" ma:internalName="TaxCatchAll" ma:showField="CatchAllData" ma:web="c120a701-5d30-449a-9d7f-ef5158a8efa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EDF2288-4864-4246-88AA-56CD661C2143}">
  <ds:schemaRefs>
    <ds:schemaRef ds:uri="900a829d-0d3a-415b-a957-50c279bd98e9"/>
    <ds:schemaRef ds:uri="c120a701-5d30-449a-9d7f-ef5158a8efa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08129B6B-5BFC-4EE9-A6D0-52FCF4E129E2}">
  <ds:schemaRefs>
    <ds:schemaRef ds:uri="http://schemas.microsoft.com/sharepoint/v3/contenttype/forms"/>
  </ds:schemaRefs>
</ds:datastoreItem>
</file>

<file path=customXml/itemProps3.xml><?xml version="1.0" encoding="utf-8"?>
<ds:datastoreItem xmlns:ds="http://schemas.openxmlformats.org/officeDocument/2006/customXml" ds:itemID="{BE7A4FD3-699F-43C6-9580-5558748C0D3B}">
  <ds:schemaRefs>
    <ds:schemaRef ds:uri="900a829d-0d3a-415b-a957-50c279bd98e9"/>
    <ds:schemaRef ds:uri="c120a701-5d30-449a-9d7f-ef5158a8efa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GATech_PPTtemplate_2021_wide</Template>
  <Application>Microsoft Office PowerPoint</Application>
  <PresentationFormat>Widescreen</PresentationFormat>
  <Slides>8</Slides>
  <Notes>2</Notes>
  <HiddenSlides>0</HiddenSlides>
  <ScaleCrop>false</ScaleCrop>
  <HeadingPairs>
    <vt:vector size="4" baseType="variant">
      <vt:variant>
        <vt:lpstr>Theme</vt:lpstr>
      </vt:variant>
      <vt:variant>
        <vt:i4>3</vt:i4>
      </vt:variant>
      <vt:variant>
        <vt:lpstr>Slide Titles</vt:lpstr>
      </vt:variant>
      <vt:variant>
        <vt:i4>8</vt:i4>
      </vt:variant>
    </vt:vector>
  </HeadingPairs>
  <TitlesOfParts>
    <vt:vector size="11" baseType="lpstr">
      <vt:lpstr>Title Page</vt:lpstr>
      <vt:lpstr>Dividers</vt:lpstr>
      <vt:lpstr>Content Page</vt:lpstr>
      <vt:lpstr>P4B Solar Mini-Grid: Socioeconomic Impact Analysis</vt:lpstr>
      <vt:lpstr>Current Project</vt:lpstr>
      <vt:lpstr>Current Project</vt:lpstr>
      <vt:lpstr>Partner Engagement</vt:lpstr>
      <vt:lpstr>Partner Engagement</vt:lpstr>
      <vt:lpstr>Partner Engagement</vt:lpstr>
      <vt:lpstr>Future Direction</vt:lpstr>
      <vt:lpstr>Project Website – Lighthouse Metrics</vt:lpstr>
    </vt:vector>
  </TitlesOfParts>
  <Company>Georgia Institute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Shapes and Charts  Style Guide</dc:title>
  <dc:creator>Perez, Raul N</dc:creator>
  <cp:revision>1</cp:revision>
  <dcterms:created xsi:type="dcterms:W3CDTF">2022-08-24T13:02:54Z</dcterms:created>
  <dcterms:modified xsi:type="dcterms:W3CDTF">2024-11-01T03:11:25Z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0x010100990FBA4D1CA22B4998895B0BEE27FBB9</vt:lpwstr>
  </property>
  <property fmtid="{D5CDD505-2E9C-101B-9397-08002B2CF9AE}" pid="3" name="MediaServiceImageTags">
    <vt:lpwstr/>
  </property>
</Properties>
</file>

<file path=docProps/thumbnail.jpeg>
</file>